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 id="2147483694" r:id="rId5"/>
    <p:sldMasterId id="2147483695" r:id="rId6"/>
  </p:sldMasterIdLst>
  <p:notesMasterIdLst>
    <p:notesMasterId r:id="rId84"/>
  </p:notesMasterIdLst>
  <p:sldIdLst>
    <p:sldId id="258" r:id="rId7"/>
    <p:sldId id="295" r:id="rId8"/>
    <p:sldId id="5334" r:id="rId9"/>
    <p:sldId id="328" r:id="rId10"/>
    <p:sldId id="5358" r:id="rId11"/>
    <p:sldId id="260" r:id="rId12"/>
    <p:sldId id="5335" r:id="rId13"/>
    <p:sldId id="5336" r:id="rId14"/>
    <p:sldId id="5337" r:id="rId15"/>
    <p:sldId id="5338" r:id="rId16"/>
    <p:sldId id="5342" r:id="rId17"/>
    <p:sldId id="5343" r:id="rId18"/>
    <p:sldId id="5345" r:id="rId19"/>
    <p:sldId id="5347" r:id="rId20"/>
    <p:sldId id="5339" r:id="rId21"/>
    <p:sldId id="5340" r:id="rId22"/>
    <p:sldId id="5352" r:id="rId23"/>
    <p:sldId id="5353" r:id="rId24"/>
    <p:sldId id="5341" r:id="rId25"/>
    <p:sldId id="5355" r:id="rId26"/>
    <p:sldId id="5354" r:id="rId27"/>
    <p:sldId id="5356" r:id="rId28"/>
    <p:sldId id="5357" r:id="rId29"/>
    <p:sldId id="5361" r:id="rId30"/>
    <p:sldId id="5362" r:id="rId31"/>
    <p:sldId id="5363" r:id="rId32"/>
    <p:sldId id="5364" r:id="rId33"/>
    <p:sldId id="5365" r:id="rId34"/>
    <p:sldId id="5366" r:id="rId35"/>
    <p:sldId id="5367" r:id="rId36"/>
    <p:sldId id="5369" r:id="rId37"/>
    <p:sldId id="5370" r:id="rId38"/>
    <p:sldId id="5371" r:id="rId39"/>
    <p:sldId id="296" r:id="rId40"/>
    <p:sldId id="326" r:id="rId41"/>
    <p:sldId id="327" r:id="rId42"/>
    <p:sldId id="322" r:id="rId43"/>
    <p:sldId id="324" r:id="rId44"/>
    <p:sldId id="325" r:id="rId45"/>
    <p:sldId id="5333" r:id="rId46"/>
    <p:sldId id="280" r:id="rId47"/>
    <p:sldId id="278" r:id="rId48"/>
    <p:sldId id="329" r:id="rId49"/>
    <p:sldId id="303" r:id="rId50"/>
    <p:sldId id="316" r:id="rId51"/>
    <p:sldId id="317" r:id="rId52"/>
    <p:sldId id="318" r:id="rId53"/>
    <p:sldId id="274" r:id="rId54"/>
    <p:sldId id="287" r:id="rId55"/>
    <p:sldId id="334" r:id="rId56"/>
    <p:sldId id="337" r:id="rId57"/>
    <p:sldId id="338" r:id="rId58"/>
    <p:sldId id="339" r:id="rId59"/>
    <p:sldId id="310" r:id="rId60"/>
    <p:sldId id="311" r:id="rId61"/>
    <p:sldId id="314" r:id="rId62"/>
    <p:sldId id="315" r:id="rId63"/>
    <p:sldId id="313" r:id="rId64"/>
    <p:sldId id="341" r:id="rId65"/>
    <p:sldId id="343" r:id="rId66"/>
    <p:sldId id="344" r:id="rId67"/>
    <p:sldId id="345" r:id="rId68"/>
    <p:sldId id="286" r:id="rId69"/>
    <p:sldId id="5372" r:id="rId70"/>
    <p:sldId id="5374" r:id="rId71"/>
    <p:sldId id="5376" r:id="rId72"/>
    <p:sldId id="5375" r:id="rId73"/>
    <p:sldId id="5378" r:id="rId74"/>
    <p:sldId id="5377" r:id="rId75"/>
    <p:sldId id="5379" r:id="rId76"/>
    <p:sldId id="5380" r:id="rId77"/>
    <p:sldId id="5386" r:id="rId78"/>
    <p:sldId id="5382" r:id="rId79"/>
    <p:sldId id="5385" r:id="rId80"/>
    <p:sldId id="5384" r:id="rId81"/>
    <p:sldId id="5383" r:id="rId82"/>
    <p:sldId id="5332" r:id="rId83"/>
  </p:sldIdLst>
  <p:sldSz cx="12192000" cy="6858000"/>
  <p:notesSz cx="6858000" cy="9144000"/>
  <p:embeddedFontLst>
    <p:embeddedFont>
      <p:font typeface="Averta Light" pitchFamily="2" charset="77"/>
      <p:regular r:id="rId85"/>
      <p:italic r:id="rId86"/>
    </p:embeddedFont>
    <p:embeddedFont>
      <p:font typeface="Averta Regular" pitchFamily="2" charset="77"/>
      <p:regular r:id="rId87"/>
      <p:italic r:id="rId88"/>
    </p:embeddedFont>
    <p:embeddedFont>
      <p:font typeface="Space Grotesk" pitchFamily="2" charset="77"/>
      <p:regular r:id="rId89"/>
      <p:bold r:id="rId90"/>
    </p:embeddedFont>
    <p:embeddedFont>
      <p:font typeface="Trebuchet MS" panose="020B0703020202090204" pitchFamily="34" charset="0"/>
      <p:regular r:id="rId91"/>
      <p:bold r:id="rId92"/>
      <p:italic r:id="rId93"/>
      <p:boldItalic r:id="rId94"/>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6CD853-29FA-2E38-CFE4-A897DB3D19AC}" name="Lea Schoener" initials="LS" userId="S::lea.schoener@codecamp-n.com::20848d9f-d1a3-4b71-a976-741aa228d246" providerId="AD"/>
  <p188:author id="{5BF993A2-3243-F52A-83F6-D55B02D31826}" name="Svenja Weber" initials="SW" userId="Svenja Web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FE8EB"/>
    <a:srgbClr val="152E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81"/>
    <p:restoredTop sz="94722"/>
  </p:normalViewPr>
  <p:slideViewPr>
    <p:cSldViewPr snapToGrid="0">
      <p:cViewPr varScale="1">
        <p:scale>
          <a:sx n="114" d="100"/>
          <a:sy n="114" d="100"/>
        </p:scale>
        <p:origin x="4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font" Target="fonts/font6.fntdata"/><Relationship Id="rId95"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font" Target="fonts/font2.fntdata"/><Relationship Id="rId94" Type="http://schemas.openxmlformats.org/officeDocument/2006/relationships/font" Target="fonts/font10.fntdata"/><Relationship Id="rId9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font" Target="fonts/font8.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font" Target="fonts/font3.fntdata"/><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font" Target="fonts/font9.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BEB4C6-4999-F342-BEF7-8D93F615B4D5}" type="datetimeFigureOut">
              <a:rPr lang="de-DE" smtClean="0"/>
              <a:t>22.05.25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4EF7B1-02EE-0A44-B1B0-88131ACAF0EB}" type="slidenum">
              <a:rPr lang="de-DE" smtClean="0"/>
              <a:t>‹Nr.›</a:t>
            </a:fld>
            <a:endParaRPr lang="de-DE"/>
          </a:p>
        </p:txBody>
      </p:sp>
    </p:spTree>
    <p:extLst>
      <p:ext uri="{BB962C8B-B14F-4D97-AF65-F5344CB8AC3E}">
        <p14:creationId xmlns:p14="http://schemas.microsoft.com/office/powerpoint/2010/main" val="2258568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64EF7B1-02EE-0A44-B1B0-88131ACAF0EB}" type="slidenum">
              <a:rPr lang="de-DE" smtClean="0"/>
              <a:t>34</a:t>
            </a:fld>
            <a:endParaRPr lang="de-DE"/>
          </a:p>
        </p:txBody>
      </p:sp>
    </p:spTree>
    <p:extLst>
      <p:ext uri="{BB962C8B-B14F-4D97-AF65-F5344CB8AC3E}">
        <p14:creationId xmlns:p14="http://schemas.microsoft.com/office/powerpoint/2010/main" val="2439119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24614-D390-3202-86BD-98D8BE7CABF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A4202BA-F1F8-0C90-693A-92F7AA242FE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393BC31-8438-3937-C109-BC69217C8E08}"/>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12A87F0-72CF-27E5-3DB6-B5119AA6904B}"/>
              </a:ext>
            </a:extLst>
          </p:cNvPr>
          <p:cNvSpPr>
            <a:spLocks noGrp="1"/>
          </p:cNvSpPr>
          <p:nvPr>
            <p:ph type="sldNum" sz="quarter" idx="5"/>
          </p:nvPr>
        </p:nvSpPr>
        <p:spPr/>
        <p:txBody>
          <a:bodyPr/>
          <a:lstStyle/>
          <a:p>
            <a:fld id="{064EF7B1-02EE-0A44-B1B0-88131ACAF0EB}" type="slidenum">
              <a:rPr lang="de-DE" smtClean="0"/>
              <a:t>44</a:t>
            </a:fld>
            <a:endParaRPr lang="de-DE"/>
          </a:p>
        </p:txBody>
      </p:sp>
    </p:spTree>
    <p:extLst>
      <p:ext uri="{BB962C8B-B14F-4D97-AF65-F5344CB8AC3E}">
        <p14:creationId xmlns:p14="http://schemas.microsoft.com/office/powerpoint/2010/main" val="2693119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60ECB-3B22-0552-C763-9235B89326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C0D8E53-EE03-7D23-F7E8-A5E4670006B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745DAB8-9AFB-5E2C-847F-BA35E193C5D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1C8FD302-A9EE-F4A1-5032-5BC58D31066F}"/>
              </a:ext>
            </a:extLst>
          </p:cNvPr>
          <p:cNvSpPr>
            <a:spLocks noGrp="1"/>
          </p:cNvSpPr>
          <p:nvPr>
            <p:ph type="sldNum" sz="quarter" idx="5"/>
          </p:nvPr>
        </p:nvSpPr>
        <p:spPr/>
        <p:txBody>
          <a:bodyPr/>
          <a:lstStyle/>
          <a:p>
            <a:fld id="{064EF7B1-02EE-0A44-B1B0-88131ACAF0EB}" type="slidenum">
              <a:rPr lang="de-DE" smtClean="0"/>
              <a:t>45</a:t>
            </a:fld>
            <a:endParaRPr lang="de-DE"/>
          </a:p>
        </p:txBody>
      </p:sp>
    </p:spTree>
    <p:extLst>
      <p:ext uri="{BB962C8B-B14F-4D97-AF65-F5344CB8AC3E}">
        <p14:creationId xmlns:p14="http://schemas.microsoft.com/office/powerpoint/2010/main" val="3225876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5DA39-5321-6046-4F3C-6BFC5E111C0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F456BB6-9EDB-625B-FEBA-99353AC3023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99BDB4A-9B95-C04C-85B0-7AF8BC61478E}"/>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30D7814-9360-64FF-4D05-373DBE0BAD87}"/>
              </a:ext>
            </a:extLst>
          </p:cNvPr>
          <p:cNvSpPr>
            <a:spLocks noGrp="1"/>
          </p:cNvSpPr>
          <p:nvPr>
            <p:ph type="sldNum" sz="quarter" idx="5"/>
          </p:nvPr>
        </p:nvSpPr>
        <p:spPr/>
        <p:txBody>
          <a:bodyPr/>
          <a:lstStyle/>
          <a:p>
            <a:fld id="{064EF7B1-02EE-0A44-B1B0-88131ACAF0EB}" type="slidenum">
              <a:rPr lang="de-DE" smtClean="0"/>
              <a:t>46</a:t>
            </a:fld>
            <a:endParaRPr lang="de-DE"/>
          </a:p>
        </p:txBody>
      </p:sp>
    </p:spTree>
    <p:extLst>
      <p:ext uri="{BB962C8B-B14F-4D97-AF65-F5344CB8AC3E}">
        <p14:creationId xmlns:p14="http://schemas.microsoft.com/office/powerpoint/2010/main" val="178475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B9CEF-3179-BE2C-41AA-88C51259976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3909174-C9BD-B1B4-22A8-A9EDE5FBD32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8478944-BE4A-E269-0001-8DC37FD6F73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737BFCF-578B-367C-504F-4368A298CCF1}"/>
              </a:ext>
            </a:extLst>
          </p:cNvPr>
          <p:cNvSpPr>
            <a:spLocks noGrp="1"/>
          </p:cNvSpPr>
          <p:nvPr>
            <p:ph type="sldNum" sz="quarter" idx="5"/>
          </p:nvPr>
        </p:nvSpPr>
        <p:spPr/>
        <p:txBody>
          <a:bodyPr/>
          <a:lstStyle/>
          <a:p>
            <a:fld id="{064EF7B1-02EE-0A44-B1B0-88131ACAF0EB}" type="slidenum">
              <a:rPr lang="de-DE" smtClean="0"/>
              <a:t>47</a:t>
            </a:fld>
            <a:endParaRPr lang="de-DE"/>
          </a:p>
        </p:txBody>
      </p:sp>
    </p:spTree>
    <p:extLst>
      <p:ext uri="{BB962C8B-B14F-4D97-AF65-F5344CB8AC3E}">
        <p14:creationId xmlns:p14="http://schemas.microsoft.com/office/powerpoint/2010/main" val="3175380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5700F-4C0B-5643-2487-5AA90B12D3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0CE883-D692-5DBD-8CD3-CCB98DF1CA6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51581A3-47B7-4ECD-3E1C-C3D1496B13B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55967D4-8B23-6141-74ED-98D05361F5C3}"/>
              </a:ext>
            </a:extLst>
          </p:cNvPr>
          <p:cNvSpPr>
            <a:spLocks noGrp="1"/>
          </p:cNvSpPr>
          <p:nvPr>
            <p:ph type="sldNum" sz="quarter" idx="5"/>
          </p:nvPr>
        </p:nvSpPr>
        <p:spPr/>
        <p:txBody>
          <a:bodyPr/>
          <a:lstStyle/>
          <a:p>
            <a:fld id="{064EF7B1-02EE-0A44-B1B0-88131ACAF0EB}" type="slidenum">
              <a:rPr lang="de-DE" smtClean="0"/>
              <a:t>48</a:t>
            </a:fld>
            <a:endParaRPr lang="de-DE"/>
          </a:p>
        </p:txBody>
      </p:sp>
    </p:spTree>
    <p:extLst>
      <p:ext uri="{BB962C8B-B14F-4D97-AF65-F5344CB8AC3E}">
        <p14:creationId xmlns:p14="http://schemas.microsoft.com/office/powerpoint/2010/main" val="736906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9B12E-0E39-D248-7473-BED93E149BE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733053A-7A41-50CA-F7E7-AB0004EF2DD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5070CBB-926D-C811-2E02-E6E2C743C45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559AA10-F327-ED03-417D-CD10C70984EB}"/>
              </a:ext>
            </a:extLst>
          </p:cNvPr>
          <p:cNvSpPr>
            <a:spLocks noGrp="1"/>
          </p:cNvSpPr>
          <p:nvPr>
            <p:ph type="sldNum" sz="quarter" idx="5"/>
          </p:nvPr>
        </p:nvSpPr>
        <p:spPr/>
        <p:txBody>
          <a:bodyPr/>
          <a:lstStyle/>
          <a:p>
            <a:fld id="{064EF7B1-02EE-0A44-B1B0-88131ACAF0EB}" type="slidenum">
              <a:rPr lang="de-DE" smtClean="0"/>
              <a:t>49</a:t>
            </a:fld>
            <a:endParaRPr lang="de-DE"/>
          </a:p>
        </p:txBody>
      </p:sp>
    </p:spTree>
    <p:extLst>
      <p:ext uri="{BB962C8B-B14F-4D97-AF65-F5344CB8AC3E}">
        <p14:creationId xmlns:p14="http://schemas.microsoft.com/office/powerpoint/2010/main" val="4068728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1CB1C-F6BF-F0EA-48BD-AFDC86ADC9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12367F-BEA4-443B-F4BF-3D8E0561136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1E7300B-D37B-C6C2-A1BB-E359D472A799}"/>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E6EEA35-C0A6-2014-2879-94A7DF2CB3F8}"/>
              </a:ext>
            </a:extLst>
          </p:cNvPr>
          <p:cNvSpPr>
            <a:spLocks noGrp="1"/>
          </p:cNvSpPr>
          <p:nvPr>
            <p:ph type="sldNum" sz="quarter" idx="5"/>
          </p:nvPr>
        </p:nvSpPr>
        <p:spPr/>
        <p:txBody>
          <a:bodyPr/>
          <a:lstStyle/>
          <a:p>
            <a:fld id="{064EF7B1-02EE-0A44-B1B0-88131ACAF0EB}" type="slidenum">
              <a:rPr lang="de-DE" smtClean="0"/>
              <a:t>50</a:t>
            </a:fld>
            <a:endParaRPr lang="de-DE"/>
          </a:p>
        </p:txBody>
      </p:sp>
    </p:spTree>
    <p:extLst>
      <p:ext uri="{BB962C8B-B14F-4D97-AF65-F5344CB8AC3E}">
        <p14:creationId xmlns:p14="http://schemas.microsoft.com/office/powerpoint/2010/main" val="2080894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AC4D3D-4987-30EB-9EAE-2E36E854E36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71974FE-1E91-0558-3D76-CCF5C0FB93E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A526E24-68B1-2A09-917A-8F53018CF9A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5F280372-7F42-0BE8-F133-5566E04F4107}"/>
              </a:ext>
            </a:extLst>
          </p:cNvPr>
          <p:cNvSpPr>
            <a:spLocks noGrp="1"/>
          </p:cNvSpPr>
          <p:nvPr>
            <p:ph type="sldNum" sz="quarter" idx="5"/>
          </p:nvPr>
        </p:nvSpPr>
        <p:spPr/>
        <p:txBody>
          <a:bodyPr/>
          <a:lstStyle/>
          <a:p>
            <a:fld id="{064EF7B1-02EE-0A44-B1B0-88131ACAF0EB}" type="slidenum">
              <a:rPr lang="de-DE" smtClean="0"/>
              <a:t>51</a:t>
            </a:fld>
            <a:endParaRPr lang="de-DE"/>
          </a:p>
        </p:txBody>
      </p:sp>
    </p:spTree>
    <p:extLst>
      <p:ext uri="{BB962C8B-B14F-4D97-AF65-F5344CB8AC3E}">
        <p14:creationId xmlns:p14="http://schemas.microsoft.com/office/powerpoint/2010/main" val="3097638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D89FB-2BC6-1B69-0EEB-77D3A866B03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09670C1-6A0D-0418-EC75-3228A7D7A6A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59C8FEB-6A4C-CB86-1713-97AA7ED50CE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71FE5AA-6CCC-2D32-B8FC-C2FC7260FE75}"/>
              </a:ext>
            </a:extLst>
          </p:cNvPr>
          <p:cNvSpPr>
            <a:spLocks noGrp="1"/>
          </p:cNvSpPr>
          <p:nvPr>
            <p:ph type="sldNum" sz="quarter" idx="5"/>
          </p:nvPr>
        </p:nvSpPr>
        <p:spPr/>
        <p:txBody>
          <a:bodyPr/>
          <a:lstStyle/>
          <a:p>
            <a:fld id="{064EF7B1-02EE-0A44-B1B0-88131ACAF0EB}" type="slidenum">
              <a:rPr lang="de-DE" smtClean="0"/>
              <a:t>52</a:t>
            </a:fld>
            <a:endParaRPr lang="de-DE"/>
          </a:p>
        </p:txBody>
      </p:sp>
    </p:spTree>
    <p:extLst>
      <p:ext uri="{BB962C8B-B14F-4D97-AF65-F5344CB8AC3E}">
        <p14:creationId xmlns:p14="http://schemas.microsoft.com/office/powerpoint/2010/main" val="891907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28C80-C486-5711-FFBB-B352CB62EE7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56ECB0D-8C24-D3DC-D328-CA1B8AF9C92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AD2047-0B42-A4E4-2F5F-3D3B2688C2D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A65771A3-0509-9878-E92B-31D80C13EF5F}"/>
              </a:ext>
            </a:extLst>
          </p:cNvPr>
          <p:cNvSpPr>
            <a:spLocks noGrp="1"/>
          </p:cNvSpPr>
          <p:nvPr>
            <p:ph type="sldNum" sz="quarter" idx="5"/>
          </p:nvPr>
        </p:nvSpPr>
        <p:spPr/>
        <p:txBody>
          <a:bodyPr/>
          <a:lstStyle/>
          <a:p>
            <a:fld id="{064EF7B1-02EE-0A44-B1B0-88131ACAF0EB}" type="slidenum">
              <a:rPr lang="de-DE" smtClean="0"/>
              <a:t>53</a:t>
            </a:fld>
            <a:endParaRPr lang="de-DE"/>
          </a:p>
        </p:txBody>
      </p:sp>
    </p:spTree>
    <p:extLst>
      <p:ext uri="{BB962C8B-B14F-4D97-AF65-F5344CB8AC3E}">
        <p14:creationId xmlns:p14="http://schemas.microsoft.com/office/powerpoint/2010/main" val="2063715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B4346-9922-D2AE-6C55-8BA4163674E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007D2FF-730F-98F2-E0F0-1BBFA3DA285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EE7F362-CD2D-0725-568C-C415634D016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B3DBC67B-BFED-7B4D-AD52-0218886FD3AD}"/>
              </a:ext>
            </a:extLst>
          </p:cNvPr>
          <p:cNvSpPr>
            <a:spLocks noGrp="1"/>
          </p:cNvSpPr>
          <p:nvPr>
            <p:ph type="sldNum" sz="quarter" idx="5"/>
          </p:nvPr>
        </p:nvSpPr>
        <p:spPr/>
        <p:txBody>
          <a:bodyPr/>
          <a:lstStyle/>
          <a:p>
            <a:fld id="{064EF7B1-02EE-0A44-B1B0-88131ACAF0EB}" type="slidenum">
              <a:rPr lang="de-DE" smtClean="0"/>
              <a:t>35</a:t>
            </a:fld>
            <a:endParaRPr lang="de-DE"/>
          </a:p>
        </p:txBody>
      </p:sp>
    </p:spTree>
    <p:extLst>
      <p:ext uri="{BB962C8B-B14F-4D97-AF65-F5344CB8AC3E}">
        <p14:creationId xmlns:p14="http://schemas.microsoft.com/office/powerpoint/2010/main" val="1770827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19EFA-11C0-F06C-D18D-34D184D22FE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77FF11F-0210-33CF-8FF6-9EEBA043B1F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FC61995-CABA-67E2-672F-547248AAB70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08689E6-352C-D94E-791E-6EEEBE74EB8F}"/>
              </a:ext>
            </a:extLst>
          </p:cNvPr>
          <p:cNvSpPr>
            <a:spLocks noGrp="1"/>
          </p:cNvSpPr>
          <p:nvPr>
            <p:ph type="sldNum" sz="quarter" idx="5"/>
          </p:nvPr>
        </p:nvSpPr>
        <p:spPr/>
        <p:txBody>
          <a:bodyPr/>
          <a:lstStyle/>
          <a:p>
            <a:fld id="{064EF7B1-02EE-0A44-B1B0-88131ACAF0EB}" type="slidenum">
              <a:rPr lang="de-DE" smtClean="0"/>
              <a:t>54</a:t>
            </a:fld>
            <a:endParaRPr lang="de-DE"/>
          </a:p>
        </p:txBody>
      </p:sp>
    </p:spTree>
    <p:extLst>
      <p:ext uri="{BB962C8B-B14F-4D97-AF65-F5344CB8AC3E}">
        <p14:creationId xmlns:p14="http://schemas.microsoft.com/office/powerpoint/2010/main" val="2514427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86C92-A3FD-6726-02FA-F92114CC423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FE0D2FE-AF89-E981-8E77-E140330B363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0C98548-877D-4D35-B419-EA57712FE7E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40D754F-0909-94A2-FECA-53DC1329ADC2}"/>
              </a:ext>
            </a:extLst>
          </p:cNvPr>
          <p:cNvSpPr>
            <a:spLocks noGrp="1"/>
          </p:cNvSpPr>
          <p:nvPr>
            <p:ph type="sldNum" sz="quarter" idx="5"/>
          </p:nvPr>
        </p:nvSpPr>
        <p:spPr/>
        <p:txBody>
          <a:bodyPr/>
          <a:lstStyle/>
          <a:p>
            <a:fld id="{064EF7B1-02EE-0A44-B1B0-88131ACAF0EB}" type="slidenum">
              <a:rPr lang="de-DE" smtClean="0"/>
              <a:t>55</a:t>
            </a:fld>
            <a:endParaRPr lang="de-DE"/>
          </a:p>
        </p:txBody>
      </p:sp>
    </p:spTree>
    <p:extLst>
      <p:ext uri="{BB962C8B-B14F-4D97-AF65-F5344CB8AC3E}">
        <p14:creationId xmlns:p14="http://schemas.microsoft.com/office/powerpoint/2010/main" val="890517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013D5-6D48-5CE2-D624-47B091AF820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16C553E-1C3E-41BB-1333-228FCBA7409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156AD19-78D8-8D64-CD0E-140D1B915104}"/>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9897D82-836D-B5A7-D661-6CF20F7AB086}"/>
              </a:ext>
            </a:extLst>
          </p:cNvPr>
          <p:cNvSpPr>
            <a:spLocks noGrp="1"/>
          </p:cNvSpPr>
          <p:nvPr>
            <p:ph type="sldNum" sz="quarter" idx="5"/>
          </p:nvPr>
        </p:nvSpPr>
        <p:spPr/>
        <p:txBody>
          <a:bodyPr/>
          <a:lstStyle/>
          <a:p>
            <a:fld id="{064EF7B1-02EE-0A44-B1B0-88131ACAF0EB}" type="slidenum">
              <a:rPr lang="de-DE" smtClean="0"/>
              <a:t>56</a:t>
            </a:fld>
            <a:endParaRPr lang="de-DE"/>
          </a:p>
        </p:txBody>
      </p:sp>
    </p:spTree>
    <p:extLst>
      <p:ext uri="{BB962C8B-B14F-4D97-AF65-F5344CB8AC3E}">
        <p14:creationId xmlns:p14="http://schemas.microsoft.com/office/powerpoint/2010/main" val="289647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1CCA3-ADF0-786A-3324-F41C9C0F858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A471146-6140-A93C-2339-24EA57E08C6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CA3C1EE-5C3C-2A32-ADC3-439E18EB30C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2B04ABC-4EC1-2EBD-62AF-6B9218367104}"/>
              </a:ext>
            </a:extLst>
          </p:cNvPr>
          <p:cNvSpPr>
            <a:spLocks noGrp="1"/>
          </p:cNvSpPr>
          <p:nvPr>
            <p:ph type="sldNum" sz="quarter" idx="5"/>
          </p:nvPr>
        </p:nvSpPr>
        <p:spPr/>
        <p:txBody>
          <a:bodyPr/>
          <a:lstStyle/>
          <a:p>
            <a:fld id="{064EF7B1-02EE-0A44-B1B0-88131ACAF0EB}" type="slidenum">
              <a:rPr lang="de-DE" smtClean="0"/>
              <a:t>57</a:t>
            </a:fld>
            <a:endParaRPr lang="de-DE"/>
          </a:p>
        </p:txBody>
      </p:sp>
    </p:spTree>
    <p:extLst>
      <p:ext uri="{BB962C8B-B14F-4D97-AF65-F5344CB8AC3E}">
        <p14:creationId xmlns:p14="http://schemas.microsoft.com/office/powerpoint/2010/main" val="3423052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64E17-A059-FB0F-2EA9-ABE895FD83E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258B1EB-2D9C-88DD-B599-11C21335762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D7263BD-9518-4564-6FF6-C04C4217A6C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DA1C6F4-1BD4-601A-6AEA-605B6F53B078}"/>
              </a:ext>
            </a:extLst>
          </p:cNvPr>
          <p:cNvSpPr>
            <a:spLocks noGrp="1"/>
          </p:cNvSpPr>
          <p:nvPr>
            <p:ph type="sldNum" sz="quarter" idx="5"/>
          </p:nvPr>
        </p:nvSpPr>
        <p:spPr/>
        <p:txBody>
          <a:bodyPr/>
          <a:lstStyle/>
          <a:p>
            <a:fld id="{064EF7B1-02EE-0A44-B1B0-88131ACAF0EB}" type="slidenum">
              <a:rPr lang="de-DE" smtClean="0"/>
              <a:t>58</a:t>
            </a:fld>
            <a:endParaRPr lang="de-DE"/>
          </a:p>
        </p:txBody>
      </p:sp>
    </p:spTree>
    <p:extLst>
      <p:ext uri="{BB962C8B-B14F-4D97-AF65-F5344CB8AC3E}">
        <p14:creationId xmlns:p14="http://schemas.microsoft.com/office/powerpoint/2010/main" val="13251831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042AB-3F0B-6ABB-10BA-D7BC4785D65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2430AB8-2AD6-9A03-DAC6-AAAC24E86AD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2F17DFC-6EB7-FAD5-575B-1934D782CC3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B720083-C19D-DD9A-56D1-511A7E0C4A3F}"/>
              </a:ext>
            </a:extLst>
          </p:cNvPr>
          <p:cNvSpPr>
            <a:spLocks noGrp="1"/>
          </p:cNvSpPr>
          <p:nvPr>
            <p:ph type="sldNum" sz="quarter" idx="5"/>
          </p:nvPr>
        </p:nvSpPr>
        <p:spPr/>
        <p:txBody>
          <a:bodyPr/>
          <a:lstStyle/>
          <a:p>
            <a:fld id="{064EF7B1-02EE-0A44-B1B0-88131ACAF0EB}" type="slidenum">
              <a:rPr lang="de-DE" smtClean="0"/>
              <a:t>59</a:t>
            </a:fld>
            <a:endParaRPr lang="de-DE"/>
          </a:p>
        </p:txBody>
      </p:sp>
    </p:spTree>
    <p:extLst>
      <p:ext uri="{BB962C8B-B14F-4D97-AF65-F5344CB8AC3E}">
        <p14:creationId xmlns:p14="http://schemas.microsoft.com/office/powerpoint/2010/main" val="1949522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65F48-19EE-67BE-1E26-EAB3EACB45D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68EEEB-C24C-E4B9-3362-B2AA29E334B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AF1F140-C90F-59D6-19EF-8C93F1E9358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FE31C4D-B973-67E2-CDEF-4DEF010D0C22}"/>
              </a:ext>
            </a:extLst>
          </p:cNvPr>
          <p:cNvSpPr>
            <a:spLocks noGrp="1"/>
          </p:cNvSpPr>
          <p:nvPr>
            <p:ph type="sldNum" sz="quarter" idx="5"/>
          </p:nvPr>
        </p:nvSpPr>
        <p:spPr/>
        <p:txBody>
          <a:bodyPr/>
          <a:lstStyle/>
          <a:p>
            <a:fld id="{064EF7B1-02EE-0A44-B1B0-88131ACAF0EB}" type="slidenum">
              <a:rPr lang="de-DE" smtClean="0"/>
              <a:t>60</a:t>
            </a:fld>
            <a:endParaRPr lang="de-DE"/>
          </a:p>
        </p:txBody>
      </p:sp>
    </p:spTree>
    <p:extLst>
      <p:ext uri="{BB962C8B-B14F-4D97-AF65-F5344CB8AC3E}">
        <p14:creationId xmlns:p14="http://schemas.microsoft.com/office/powerpoint/2010/main" val="2640288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31F19-2824-734B-55E5-1D23EEA8A7C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8EEADD5-200E-F2B9-9E01-114210AB09E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BA878CA-A7D5-818D-601A-CBDF64D67581}"/>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895E43E-70A6-C104-D9EF-68C31D3196BD}"/>
              </a:ext>
            </a:extLst>
          </p:cNvPr>
          <p:cNvSpPr>
            <a:spLocks noGrp="1"/>
          </p:cNvSpPr>
          <p:nvPr>
            <p:ph type="sldNum" sz="quarter" idx="5"/>
          </p:nvPr>
        </p:nvSpPr>
        <p:spPr/>
        <p:txBody>
          <a:bodyPr/>
          <a:lstStyle/>
          <a:p>
            <a:fld id="{064EF7B1-02EE-0A44-B1B0-88131ACAF0EB}" type="slidenum">
              <a:rPr lang="de-DE" smtClean="0"/>
              <a:t>61</a:t>
            </a:fld>
            <a:endParaRPr lang="de-DE"/>
          </a:p>
        </p:txBody>
      </p:sp>
    </p:spTree>
    <p:extLst>
      <p:ext uri="{BB962C8B-B14F-4D97-AF65-F5344CB8AC3E}">
        <p14:creationId xmlns:p14="http://schemas.microsoft.com/office/powerpoint/2010/main" val="1396020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CC064-2059-90DE-42B2-7B317D425B0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99EE558-6E5F-5F91-F1BC-1A9869FF3F3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A99BF06-31EF-4AD5-EAC0-BC697C73021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E17A94C3-3BA3-FFB1-6DB1-FFB19EA4CB9D}"/>
              </a:ext>
            </a:extLst>
          </p:cNvPr>
          <p:cNvSpPr>
            <a:spLocks noGrp="1"/>
          </p:cNvSpPr>
          <p:nvPr>
            <p:ph type="sldNum" sz="quarter" idx="5"/>
          </p:nvPr>
        </p:nvSpPr>
        <p:spPr/>
        <p:txBody>
          <a:bodyPr/>
          <a:lstStyle/>
          <a:p>
            <a:fld id="{064EF7B1-02EE-0A44-B1B0-88131ACAF0EB}" type="slidenum">
              <a:rPr lang="de-DE" smtClean="0"/>
              <a:t>62</a:t>
            </a:fld>
            <a:endParaRPr lang="de-DE"/>
          </a:p>
        </p:txBody>
      </p:sp>
    </p:spTree>
    <p:extLst>
      <p:ext uri="{BB962C8B-B14F-4D97-AF65-F5344CB8AC3E}">
        <p14:creationId xmlns:p14="http://schemas.microsoft.com/office/powerpoint/2010/main" val="2397175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3791E-9865-A577-5B18-F79C9C98360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9A11A6A-0CD9-D995-CCE1-6EEFCA66E4D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45C3424-7080-0D66-0FE6-8E1F3DEF4187}"/>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50A54FB-37AF-C944-6947-8B10CF1E7C30}"/>
              </a:ext>
            </a:extLst>
          </p:cNvPr>
          <p:cNvSpPr>
            <a:spLocks noGrp="1"/>
          </p:cNvSpPr>
          <p:nvPr>
            <p:ph type="sldNum" sz="quarter" idx="5"/>
          </p:nvPr>
        </p:nvSpPr>
        <p:spPr/>
        <p:txBody>
          <a:bodyPr/>
          <a:lstStyle/>
          <a:p>
            <a:fld id="{064EF7B1-02EE-0A44-B1B0-88131ACAF0EB}" type="slidenum">
              <a:rPr lang="de-DE" smtClean="0"/>
              <a:t>63</a:t>
            </a:fld>
            <a:endParaRPr lang="de-DE"/>
          </a:p>
        </p:txBody>
      </p:sp>
    </p:spTree>
    <p:extLst>
      <p:ext uri="{BB962C8B-B14F-4D97-AF65-F5344CB8AC3E}">
        <p14:creationId xmlns:p14="http://schemas.microsoft.com/office/powerpoint/2010/main" val="3222375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4A659-BA15-97BA-6D3C-70ED4CE21ED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A83486C-2D4F-6489-036D-84E6889678E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8C5756D-2971-05DF-CF69-A4927059A5AF}"/>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4B5DAE5F-25B2-6343-CD47-9382D68CA410}"/>
              </a:ext>
            </a:extLst>
          </p:cNvPr>
          <p:cNvSpPr>
            <a:spLocks noGrp="1"/>
          </p:cNvSpPr>
          <p:nvPr>
            <p:ph type="sldNum" sz="quarter" idx="5"/>
          </p:nvPr>
        </p:nvSpPr>
        <p:spPr/>
        <p:txBody>
          <a:bodyPr/>
          <a:lstStyle/>
          <a:p>
            <a:fld id="{064EF7B1-02EE-0A44-B1B0-88131ACAF0EB}" type="slidenum">
              <a:rPr lang="de-DE" smtClean="0"/>
              <a:t>36</a:t>
            </a:fld>
            <a:endParaRPr lang="de-DE"/>
          </a:p>
        </p:txBody>
      </p:sp>
    </p:spTree>
    <p:extLst>
      <p:ext uri="{BB962C8B-B14F-4D97-AF65-F5344CB8AC3E}">
        <p14:creationId xmlns:p14="http://schemas.microsoft.com/office/powerpoint/2010/main" val="3386324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D2B96-8620-5D22-7B44-0B23FA784B5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A771C58-3880-F952-EAA7-F301E43574F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58D8146-CE11-0290-2701-6FB7265744B3}"/>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79F361A-05DB-EE82-20C7-A5415899F20F}"/>
              </a:ext>
            </a:extLst>
          </p:cNvPr>
          <p:cNvSpPr>
            <a:spLocks noGrp="1"/>
          </p:cNvSpPr>
          <p:nvPr>
            <p:ph type="sldNum" sz="quarter" idx="5"/>
          </p:nvPr>
        </p:nvSpPr>
        <p:spPr/>
        <p:txBody>
          <a:bodyPr/>
          <a:lstStyle/>
          <a:p>
            <a:fld id="{064EF7B1-02EE-0A44-B1B0-88131ACAF0EB}" type="slidenum">
              <a:rPr lang="de-DE" smtClean="0"/>
              <a:t>64</a:t>
            </a:fld>
            <a:endParaRPr lang="de-DE"/>
          </a:p>
        </p:txBody>
      </p:sp>
    </p:spTree>
    <p:extLst>
      <p:ext uri="{BB962C8B-B14F-4D97-AF65-F5344CB8AC3E}">
        <p14:creationId xmlns:p14="http://schemas.microsoft.com/office/powerpoint/2010/main" val="2348812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3D7B-3F15-EEEA-7AAD-B3BDE782554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0E05F21-6804-088F-FF6B-14577A06028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646049E-65C6-6BEA-AD14-473CAA1E9AD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0944AC03-6D33-5D21-2F92-4615C7B82106}"/>
              </a:ext>
            </a:extLst>
          </p:cNvPr>
          <p:cNvSpPr>
            <a:spLocks noGrp="1"/>
          </p:cNvSpPr>
          <p:nvPr>
            <p:ph type="sldNum" sz="quarter" idx="5"/>
          </p:nvPr>
        </p:nvSpPr>
        <p:spPr/>
        <p:txBody>
          <a:bodyPr/>
          <a:lstStyle/>
          <a:p>
            <a:fld id="{064EF7B1-02EE-0A44-B1B0-88131ACAF0EB}" type="slidenum">
              <a:rPr lang="de-DE" smtClean="0"/>
              <a:t>72</a:t>
            </a:fld>
            <a:endParaRPr lang="de-DE"/>
          </a:p>
        </p:txBody>
      </p:sp>
    </p:spTree>
    <p:extLst>
      <p:ext uri="{BB962C8B-B14F-4D97-AF65-F5344CB8AC3E}">
        <p14:creationId xmlns:p14="http://schemas.microsoft.com/office/powerpoint/2010/main" val="1006497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E7DE-CEA7-9ACF-6B96-2F943275622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22E8C84-95DE-B1D7-2902-0E3E045DE75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14AE5EC-73E7-C762-6B1D-DDA658CF2CD7}"/>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FDEFD90-CD43-0E0E-DC6B-05024491680E}"/>
              </a:ext>
            </a:extLst>
          </p:cNvPr>
          <p:cNvSpPr>
            <a:spLocks noGrp="1"/>
          </p:cNvSpPr>
          <p:nvPr>
            <p:ph type="sldNum" sz="quarter" idx="5"/>
          </p:nvPr>
        </p:nvSpPr>
        <p:spPr/>
        <p:txBody>
          <a:bodyPr/>
          <a:lstStyle/>
          <a:p>
            <a:fld id="{064EF7B1-02EE-0A44-B1B0-88131ACAF0EB}" type="slidenum">
              <a:rPr lang="de-DE" smtClean="0"/>
              <a:t>73</a:t>
            </a:fld>
            <a:endParaRPr lang="de-DE"/>
          </a:p>
        </p:txBody>
      </p:sp>
    </p:spTree>
    <p:extLst>
      <p:ext uri="{BB962C8B-B14F-4D97-AF65-F5344CB8AC3E}">
        <p14:creationId xmlns:p14="http://schemas.microsoft.com/office/powerpoint/2010/main" val="1916336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10545-8D0F-9642-BC46-D1AEF4E3FC1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53F775E6-FE96-56D1-D758-A1745A3FAF4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3CCC138-E7AA-6CE9-2348-FC618C35C866}"/>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C34C0EA2-6669-8D96-7203-DB0BB7255BC7}"/>
              </a:ext>
            </a:extLst>
          </p:cNvPr>
          <p:cNvSpPr>
            <a:spLocks noGrp="1"/>
          </p:cNvSpPr>
          <p:nvPr>
            <p:ph type="sldNum" sz="quarter" idx="5"/>
          </p:nvPr>
        </p:nvSpPr>
        <p:spPr/>
        <p:txBody>
          <a:bodyPr/>
          <a:lstStyle/>
          <a:p>
            <a:fld id="{064EF7B1-02EE-0A44-B1B0-88131ACAF0EB}" type="slidenum">
              <a:rPr lang="de-DE" smtClean="0"/>
              <a:t>74</a:t>
            </a:fld>
            <a:endParaRPr lang="de-DE"/>
          </a:p>
        </p:txBody>
      </p:sp>
    </p:spTree>
    <p:extLst>
      <p:ext uri="{BB962C8B-B14F-4D97-AF65-F5344CB8AC3E}">
        <p14:creationId xmlns:p14="http://schemas.microsoft.com/office/powerpoint/2010/main" val="3184603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584DE-7306-F99B-5D49-F64034B203A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B79990D-C616-A9A4-7F35-6594D11C583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7B8CBF-8B60-0575-84C4-4523589350B8}"/>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191E4F60-5707-2A10-A057-EC965C473702}"/>
              </a:ext>
            </a:extLst>
          </p:cNvPr>
          <p:cNvSpPr>
            <a:spLocks noGrp="1"/>
          </p:cNvSpPr>
          <p:nvPr>
            <p:ph type="sldNum" sz="quarter" idx="5"/>
          </p:nvPr>
        </p:nvSpPr>
        <p:spPr/>
        <p:txBody>
          <a:bodyPr/>
          <a:lstStyle/>
          <a:p>
            <a:fld id="{064EF7B1-02EE-0A44-B1B0-88131ACAF0EB}" type="slidenum">
              <a:rPr lang="de-DE" smtClean="0"/>
              <a:t>75</a:t>
            </a:fld>
            <a:endParaRPr lang="de-DE"/>
          </a:p>
        </p:txBody>
      </p:sp>
    </p:spTree>
    <p:extLst>
      <p:ext uri="{BB962C8B-B14F-4D97-AF65-F5344CB8AC3E}">
        <p14:creationId xmlns:p14="http://schemas.microsoft.com/office/powerpoint/2010/main" val="687865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32E02-98E6-31B4-B1F6-BB47FFECC06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801211-9538-DBEA-96ED-40160503D62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91AE10D-B991-90DA-4F24-DC6C5D885FD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293BBF6E-36FD-9A86-7836-598EA8A48938}"/>
              </a:ext>
            </a:extLst>
          </p:cNvPr>
          <p:cNvSpPr>
            <a:spLocks noGrp="1"/>
          </p:cNvSpPr>
          <p:nvPr>
            <p:ph type="sldNum" sz="quarter" idx="5"/>
          </p:nvPr>
        </p:nvSpPr>
        <p:spPr/>
        <p:txBody>
          <a:bodyPr/>
          <a:lstStyle/>
          <a:p>
            <a:fld id="{064EF7B1-02EE-0A44-B1B0-88131ACAF0EB}" type="slidenum">
              <a:rPr lang="de-DE" smtClean="0"/>
              <a:t>76</a:t>
            </a:fld>
            <a:endParaRPr lang="de-DE"/>
          </a:p>
        </p:txBody>
      </p:sp>
    </p:spTree>
    <p:extLst>
      <p:ext uri="{BB962C8B-B14F-4D97-AF65-F5344CB8AC3E}">
        <p14:creationId xmlns:p14="http://schemas.microsoft.com/office/powerpoint/2010/main" val="2281482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33489-F1EE-1A6D-4752-CF5605F55F2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AD27E79-89A6-B267-1CE6-6163D29DFE2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400A35E-082D-AA90-DC2F-209BFFA2DD1D}"/>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6E40F53-959B-DD5C-D6C3-BF3DBD90932C}"/>
              </a:ext>
            </a:extLst>
          </p:cNvPr>
          <p:cNvSpPr>
            <a:spLocks noGrp="1"/>
          </p:cNvSpPr>
          <p:nvPr>
            <p:ph type="sldNum" sz="quarter" idx="5"/>
          </p:nvPr>
        </p:nvSpPr>
        <p:spPr/>
        <p:txBody>
          <a:bodyPr/>
          <a:lstStyle/>
          <a:p>
            <a:fld id="{064EF7B1-02EE-0A44-B1B0-88131ACAF0EB}" type="slidenum">
              <a:rPr lang="de-DE" smtClean="0"/>
              <a:t>38</a:t>
            </a:fld>
            <a:endParaRPr lang="de-DE"/>
          </a:p>
        </p:txBody>
      </p:sp>
    </p:spTree>
    <p:extLst>
      <p:ext uri="{BB962C8B-B14F-4D97-AF65-F5344CB8AC3E}">
        <p14:creationId xmlns:p14="http://schemas.microsoft.com/office/powerpoint/2010/main" val="4283908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F5AED-61AD-734E-A16E-FFCA5B627D1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79EFA9B-05D8-FBA5-5B2E-9FEEC3D4B79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9C0D196-A879-4EA4-EBE8-2332A47A159B}"/>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8A820BF-656B-DA61-20DC-BE1F28CFA9F0}"/>
              </a:ext>
            </a:extLst>
          </p:cNvPr>
          <p:cNvSpPr>
            <a:spLocks noGrp="1"/>
          </p:cNvSpPr>
          <p:nvPr>
            <p:ph type="sldNum" sz="quarter" idx="5"/>
          </p:nvPr>
        </p:nvSpPr>
        <p:spPr/>
        <p:txBody>
          <a:bodyPr/>
          <a:lstStyle/>
          <a:p>
            <a:fld id="{064EF7B1-02EE-0A44-B1B0-88131ACAF0EB}" type="slidenum">
              <a:rPr lang="de-DE" smtClean="0"/>
              <a:t>39</a:t>
            </a:fld>
            <a:endParaRPr lang="de-DE"/>
          </a:p>
        </p:txBody>
      </p:sp>
    </p:spTree>
    <p:extLst>
      <p:ext uri="{BB962C8B-B14F-4D97-AF65-F5344CB8AC3E}">
        <p14:creationId xmlns:p14="http://schemas.microsoft.com/office/powerpoint/2010/main" val="4233715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FF321-8876-D4EA-D882-60C7AAD62EE1}"/>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E64ACA6-F2C7-89E8-3114-5D548D6207E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4F64181-7CE7-0E1E-8E67-0FE3F0F1F8C5}"/>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5119F74-8C4B-8F9E-EDE8-03A41B1A82A0}"/>
              </a:ext>
            </a:extLst>
          </p:cNvPr>
          <p:cNvSpPr>
            <a:spLocks noGrp="1"/>
          </p:cNvSpPr>
          <p:nvPr>
            <p:ph type="sldNum" sz="quarter" idx="5"/>
          </p:nvPr>
        </p:nvSpPr>
        <p:spPr/>
        <p:txBody>
          <a:bodyPr/>
          <a:lstStyle/>
          <a:p>
            <a:fld id="{064EF7B1-02EE-0A44-B1B0-88131ACAF0EB}" type="slidenum">
              <a:rPr lang="de-DE" smtClean="0"/>
              <a:t>40</a:t>
            </a:fld>
            <a:endParaRPr lang="de-DE"/>
          </a:p>
        </p:txBody>
      </p:sp>
    </p:spTree>
    <p:extLst>
      <p:ext uri="{BB962C8B-B14F-4D97-AF65-F5344CB8AC3E}">
        <p14:creationId xmlns:p14="http://schemas.microsoft.com/office/powerpoint/2010/main" val="1459871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9E80A-71D7-C991-B732-834CDFA0EA0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91EBF00-DF21-7322-CC90-C6B7A4D4F14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B8D0412-CDAD-07A8-841B-149EB635E372}"/>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8F6B9197-C0ED-D78F-1C17-7E1C8A27E20C}"/>
              </a:ext>
            </a:extLst>
          </p:cNvPr>
          <p:cNvSpPr>
            <a:spLocks noGrp="1"/>
          </p:cNvSpPr>
          <p:nvPr>
            <p:ph type="sldNum" sz="quarter" idx="5"/>
          </p:nvPr>
        </p:nvSpPr>
        <p:spPr/>
        <p:txBody>
          <a:bodyPr/>
          <a:lstStyle/>
          <a:p>
            <a:fld id="{064EF7B1-02EE-0A44-B1B0-88131ACAF0EB}" type="slidenum">
              <a:rPr lang="de-DE" smtClean="0"/>
              <a:t>41</a:t>
            </a:fld>
            <a:endParaRPr lang="de-DE"/>
          </a:p>
        </p:txBody>
      </p:sp>
    </p:spTree>
    <p:extLst>
      <p:ext uri="{BB962C8B-B14F-4D97-AF65-F5344CB8AC3E}">
        <p14:creationId xmlns:p14="http://schemas.microsoft.com/office/powerpoint/2010/main" val="564548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3BF00-422B-D761-06C8-CA5A09647B6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67C872F-E089-7136-6C13-687932F3692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7545738-F1A4-C7A8-63A1-5ADF4F557E48}"/>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3836B22C-C029-1560-D930-0C0D945251D5}"/>
              </a:ext>
            </a:extLst>
          </p:cNvPr>
          <p:cNvSpPr>
            <a:spLocks noGrp="1"/>
          </p:cNvSpPr>
          <p:nvPr>
            <p:ph type="sldNum" sz="quarter" idx="5"/>
          </p:nvPr>
        </p:nvSpPr>
        <p:spPr/>
        <p:txBody>
          <a:bodyPr/>
          <a:lstStyle/>
          <a:p>
            <a:fld id="{064EF7B1-02EE-0A44-B1B0-88131ACAF0EB}" type="slidenum">
              <a:rPr lang="de-DE" smtClean="0"/>
              <a:t>42</a:t>
            </a:fld>
            <a:endParaRPr lang="de-DE"/>
          </a:p>
        </p:txBody>
      </p:sp>
    </p:spTree>
    <p:extLst>
      <p:ext uri="{BB962C8B-B14F-4D97-AF65-F5344CB8AC3E}">
        <p14:creationId xmlns:p14="http://schemas.microsoft.com/office/powerpoint/2010/main" val="4129701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AD9C1-781A-BC70-D9D5-2B5E5239FED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DDA46EA-0BEB-4D68-423D-FF38C55B487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517B034-4EFB-E255-D42B-9321EEB7025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F5F9618D-5140-8883-82E1-FAFE0CA4EFD3}"/>
              </a:ext>
            </a:extLst>
          </p:cNvPr>
          <p:cNvSpPr>
            <a:spLocks noGrp="1"/>
          </p:cNvSpPr>
          <p:nvPr>
            <p:ph type="sldNum" sz="quarter" idx="5"/>
          </p:nvPr>
        </p:nvSpPr>
        <p:spPr/>
        <p:txBody>
          <a:bodyPr/>
          <a:lstStyle/>
          <a:p>
            <a:fld id="{064EF7B1-02EE-0A44-B1B0-88131ACAF0EB}" type="slidenum">
              <a:rPr lang="de-DE" smtClean="0"/>
              <a:t>43</a:t>
            </a:fld>
            <a:endParaRPr lang="de-DE"/>
          </a:p>
        </p:txBody>
      </p:sp>
    </p:spTree>
    <p:extLst>
      <p:ext uri="{BB962C8B-B14F-4D97-AF65-F5344CB8AC3E}">
        <p14:creationId xmlns:p14="http://schemas.microsoft.com/office/powerpoint/2010/main" val="19623356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_dunkelTransparent_Logo">
    <p:bg>
      <p:bgPr>
        <a:solidFill>
          <a:srgbClr val="152E42"/>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E0D675B-3729-DD0C-39A0-A0F247F73055}"/>
              </a:ext>
            </a:extLst>
          </p:cNvPr>
          <p:cNvPicPr>
            <a:picLocks noChangeAspect="1"/>
          </p:cNvPicPr>
          <p:nvPr userDrawn="1"/>
        </p:nvPicPr>
        <p:blipFill rotWithShape="1">
          <a:blip r:embed="rId2">
            <a:alphaModFix/>
            <a:extLst>
              <a:ext uri="{96DAC541-7B7A-43D3-8B79-37D633B846F1}">
                <asvg:svgBlip xmlns:asvg="http://schemas.microsoft.com/office/drawing/2016/SVG/main" r:embed="rId3"/>
              </a:ext>
            </a:extLst>
          </a:blip>
          <a:srcRect t="21257" b="18631"/>
          <a:stretch/>
        </p:blipFill>
        <p:spPr>
          <a:xfrm>
            <a:off x="-118292" y="0"/>
            <a:ext cx="11906637" cy="6858000"/>
          </a:xfrm>
          <a:prstGeom prst="rect">
            <a:avLst/>
          </a:prstGeom>
        </p:spPr>
      </p:pic>
      <p:sp>
        <p:nvSpPr>
          <p:cNvPr id="2" name="Titel 1">
            <a:extLst>
              <a:ext uri="{FF2B5EF4-FFF2-40B4-BE49-F238E27FC236}">
                <a16:creationId xmlns:a16="http://schemas.microsoft.com/office/drawing/2014/main" id="{CEB109E9-35C5-F0AF-CF34-C94B791F8C28}"/>
              </a:ext>
            </a:extLst>
          </p:cNvPr>
          <p:cNvSpPr>
            <a:spLocks noGrp="1"/>
          </p:cNvSpPr>
          <p:nvPr>
            <p:ph type="ctrTitle"/>
          </p:nvPr>
        </p:nvSpPr>
        <p:spPr>
          <a:xfrm>
            <a:off x="1524000" y="1930400"/>
            <a:ext cx="9144000" cy="1727199"/>
          </a:xfrm>
          <a:prstGeom prst="rect">
            <a:avLst/>
          </a:prstGeom>
        </p:spPr>
        <p:txBody>
          <a:bodyPr anchor="b"/>
          <a:lstStyle>
            <a:lvl1pPr algn="ctr">
              <a:defRPr sz="6000" b="0" i="0">
                <a:solidFill>
                  <a:schemeClr val="bg1"/>
                </a:solidFill>
                <a:latin typeface="Space Grotesk" pitchFamily="2" charset="77"/>
                <a:cs typeface="Space Grotesk" pitchFamily="2" charset="77"/>
              </a:defRPr>
            </a:lvl1pPr>
          </a:lstStyle>
          <a:p>
            <a:r>
              <a:rPr lang="de-DE"/>
              <a:t>Mastertitelformat bearbeiten</a:t>
            </a:r>
          </a:p>
        </p:txBody>
      </p:sp>
      <p:sp>
        <p:nvSpPr>
          <p:cNvPr id="3" name="Untertitel 2">
            <a:extLst>
              <a:ext uri="{FF2B5EF4-FFF2-40B4-BE49-F238E27FC236}">
                <a16:creationId xmlns:a16="http://schemas.microsoft.com/office/drawing/2014/main" id="{A767AB25-751F-A827-6F62-BC22E8ABC1A4}"/>
              </a:ext>
            </a:extLst>
          </p:cNvPr>
          <p:cNvSpPr>
            <a:spLocks noGrp="1"/>
          </p:cNvSpPr>
          <p:nvPr>
            <p:ph type="subTitle" idx="1"/>
          </p:nvPr>
        </p:nvSpPr>
        <p:spPr>
          <a:xfrm>
            <a:off x="1524000" y="3769360"/>
            <a:ext cx="9144000" cy="1092200"/>
          </a:xfrm>
          <a:prstGeom prst="rect">
            <a:avLst/>
          </a:prstGeom>
        </p:spPr>
        <p:txBody>
          <a:bodyPr/>
          <a:lstStyle>
            <a:lvl1pPr marL="0" indent="0" algn="ctr">
              <a:buNone/>
              <a:defRPr sz="2400" b="0" i="0">
                <a:solidFill>
                  <a:schemeClr val="bg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8" name="Grafik 7">
            <a:extLst>
              <a:ext uri="{FF2B5EF4-FFF2-40B4-BE49-F238E27FC236}">
                <a16:creationId xmlns:a16="http://schemas.microsoft.com/office/drawing/2014/main" id="{1D440F24-452A-0226-0558-78163ECD7B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66649" y="5024121"/>
            <a:ext cx="1858703" cy="436391"/>
          </a:xfrm>
          <a:prstGeom prst="rect">
            <a:avLst/>
          </a:prstGeom>
        </p:spPr>
      </p:pic>
    </p:spTree>
    <p:extLst>
      <p:ext uri="{BB962C8B-B14F-4D97-AF65-F5344CB8AC3E}">
        <p14:creationId xmlns:p14="http://schemas.microsoft.com/office/powerpoint/2010/main" val="3551589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elfolie_Welle">
    <p:bg>
      <p:bgPr>
        <a:solidFill>
          <a:schemeClr val="bg2"/>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5A7B67A-B567-6192-A6B1-A6148CB39A01}"/>
              </a:ext>
            </a:extLst>
          </p:cNvPr>
          <p:cNvPicPr>
            <a:picLocks noChangeAspect="1"/>
          </p:cNvPicPr>
          <p:nvPr userDrawn="1"/>
        </p:nvPicPr>
        <p:blipFill>
          <a:blip r:embed="rId2">
            <a:alphaModFix amt="38000"/>
          </a:blip>
          <a:stretch>
            <a:fillRect/>
          </a:stretch>
        </p:blipFill>
        <p:spPr>
          <a:xfrm>
            <a:off x="-839346" y="-136478"/>
            <a:ext cx="14716854" cy="6994478"/>
          </a:xfrm>
          <a:prstGeom prst="rect">
            <a:avLst/>
          </a:prstGeom>
        </p:spPr>
      </p:pic>
      <p:sp>
        <p:nvSpPr>
          <p:cNvPr id="2" name="Titel 1">
            <a:extLst>
              <a:ext uri="{FF2B5EF4-FFF2-40B4-BE49-F238E27FC236}">
                <a16:creationId xmlns:a16="http://schemas.microsoft.com/office/drawing/2014/main" id="{CEB109E9-35C5-F0AF-CF34-C94B791F8C28}"/>
              </a:ext>
            </a:extLst>
          </p:cNvPr>
          <p:cNvSpPr>
            <a:spLocks noGrp="1"/>
          </p:cNvSpPr>
          <p:nvPr>
            <p:ph type="ctrTitle"/>
          </p:nvPr>
        </p:nvSpPr>
        <p:spPr>
          <a:xfrm>
            <a:off x="1524000" y="1930400"/>
            <a:ext cx="9144000" cy="1727199"/>
          </a:xfrm>
          <a:prstGeom prst="rect">
            <a:avLst/>
          </a:prstGeom>
        </p:spPr>
        <p:txBody>
          <a:bodyPr anchor="b"/>
          <a:lstStyle>
            <a:lvl1pPr algn="ctr">
              <a:defRPr sz="6000" b="0" i="0">
                <a:solidFill>
                  <a:schemeClr val="tx1"/>
                </a:solidFill>
                <a:latin typeface="Space Grotesk" pitchFamily="2" charset="77"/>
                <a:cs typeface="Space Grotesk" pitchFamily="2" charset="77"/>
              </a:defRPr>
            </a:lvl1pPr>
          </a:lstStyle>
          <a:p>
            <a:r>
              <a:rPr lang="de-DE"/>
              <a:t>Mastertitelformat bearbeiten</a:t>
            </a:r>
          </a:p>
        </p:txBody>
      </p:sp>
      <p:sp>
        <p:nvSpPr>
          <p:cNvPr id="3" name="Untertitel 2">
            <a:extLst>
              <a:ext uri="{FF2B5EF4-FFF2-40B4-BE49-F238E27FC236}">
                <a16:creationId xmlns:a16="http://schemas.microsoft.com/office/drawing/2014/main" id="{A767AB25-751F-A827-6F62-BC22E8ABC1A4}"/>
              </a:ext>
            </a:extLst>
          </p:cNvPr>
          <p:cNvSpPr>
            <a:spLocks noGrp="1"/>
          </p:cNvSpPr>
          <p:nvPr>
            <p:ph type="subTitle" idx="1"/>
          </p:nvPr>
        </p:nvSpPr>
        <p:spPr>
          <a:xfrm>
            <a:off x="1524000" y="3769360"/>
            <a:ext cx="9144000" cy="1092200"/>
          </a:xfrm>
          <a:prstGeom prst="rect">
            <a:avLst/>
          </a:prstGeom>
        </p:spPr>
        <p:txBody>
          <a:bodyPr/>
          <a:lstStyle>
            <a:lvl1pPr marL="0" indent="0" algn="ctr">
              <a:buNone/>
              <a:defRPr sz="2400" b="0" i="0">
                <a:solidFill>
                  <a:schemeClr val="tx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Tree>
    <p:extLst>
      <p:ext uri="{BB962C8B-B14F-4D97-AF65-F5344CB8AC3E}">
        <p14:creationId xmlns:p14="http://schemas.microsoft.com/office/powerpoint/2010/main" val="473718340"/>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F6133A6-45B1-1791-B732-EDB106FC2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pic>
        <p:nvPicPr>
          <p:cNvPr id="11" name="Grafik 10">
            <a:extLst>
              <a:ext uri="{FF2B5EF4-FFF2-40B4-BE49-F238E27FC236}">
                <a16:creationId xmlns:a16="http://schemas.microsoft.com/office/drawing/2014/main" id="{FC5EDA4E-81CC-0B23-DA18-FC94BDBC25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sp>
        <p:nvSpPr>
          <p:cNvPr id="13" name="Foliennummernplatzhalter 5">
            <a:extLst>
              <a:ext uri="{FF2B5EF4-FFF2-40B4-BE49-F238E27FC236}">
                <a16:creationId xmlns:a16="http://schemas.microsoft.com/office/drawing/2014/main" id="{F669E652-31D8-170F-4707-B7C368790553}"/>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sp>
        <p:nvSpPr>
          <p:cNvPr id="3" name="Titel 1">
            <a:extLst>
              <a:ext uri="{FF2B5EF4-FFF2-40B4-BE49-F238E27FC236}">
                <a16:creationId xmlns:a16="http://schemas.microsoft.com/office/drawing/2014/main" id="{806C5BE2-50D7-2638-C24E-4729C6A73DDC}"/>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4" name="Textplatzhalter 12">
            <a:extLst>
              <a:ext uri="{FF2B5EF4-FFF2-40B4-BE49-F238E27FC236}">
                <a16:creationId xmlns:a16="http://schemas.microsoft.com/office/drawing/2014/main" id="{1C769A1C-BCDE-87C9-A2E0-C25E1EAC9D0D}"/>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2964766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ischentitel_Teilbild_Wellen">
    <p:bg>
      <p:bgPr>
        <a:solidFill>
          <a:schemeClr val="bg2"/>
        </a:solidFill>
        <a:effectLst/>
      </p:bgPr>
    </p:bg>
    <p:spTree>
      <p:nvGrpSpPr>
        <p:cNvPr id="1" name=""/>
        <p:cNvGrpSpPr/>
        <p:nvPr/>
      </p:nvGrpSpPr>
      <p:grpSpPr>
        <a:xfrm>
          <a:off x="0" y="0"/>
          <a:ext cx="0" cy="0"/>
          <a:chOff x="0" y="0"/>
          <a:chExt cx="0" cy="0"/>
        </a:xfrm>
      </p:grpSpPr>
      <p:pic>
        <p:nvPicPr>
          <p:cNvPr id="12" name="Grafik 11" descr="Ein Bild, das Screenshot, Wasser, Blau, Türkis enthält.&#10;&#10;Automatisch generierte Beschreibung">
            <a:extLst>
              <a:ext uri="{FF2B5EF4-FFF2-40B4-BE49-F238E27FC236}">
                <a16:creationId xmlns:a16="http://schemas.microsoft.com/office/drawing/2014/main" id="{53787F63-33C3-EA20-EC3E-3A8672D5AD40}"/>
              </a:ext>
            </a:extLst>
          </p:cNvPr>
          <p:cNvPicPr>
            <a:picLocks noChangeAspect="1"/>
          </p:cNvPicPr>
          <p:nvPr userDrawn="1"/>
        </p:nvPicPr>
        <p:blipFill>
          <a:blip r:embed="rId2"/>
          <a:stretch>
            <a:fillRect/>
          </a:stretch>
        </p:blipFill>
        <p:spPr>
          <a:xfrm>
            <a:off x="0" y="236"/>
            <a:ext cx="12192424" cy="6857763"/>
          </a:xfrm>
          <a:prstGeom prst="rect">
            <a:avLst/>
          </a:prstGeom>
        </p:spPr>
      </p:pic>
      <p:sp>
        <p:nvSpPr>
          <p:cNvPr id="4" name="Titel 1">
            <a:extLst>
              <a:ext uri="{FF2B5EF4-FFF2-40B4-BE49-F238E27FC236}">
                <a16:creationId xmlns:a16="http://schemas.microsoft.com/office/drawing/2014/main" id="{B46AC631-605D-640E-D159-43572FD76751}"/>
              </a:ext>
            </a:extLst>
          </p:cNvPr>
          <p:cNvSpPr>
            <a:spLocks noGrp="1"/>
          </p:cNvSpPr>
          <p:nvPr>
            <p:ph type="ctrTitle" hasCustomPrompt="1"/>
          </p:nvPr>
        </p:nvSpPr>
        <p:spPr>
          <a:xfrm>
            <a:off x="6389889" y="3572932"/>
            <a:ext cx="5193475" cy="1727199"/>
          </a:xfrm>
          <a:prstGeom prst="rect">
            <a:avLst/>
          </a:prstGeom>
        </p:spPr>
        <p:txBody>
          <a:bodyPr anchor="b"/>
          <a:lstStyle>
            <a:lvl1pPr algn="l">
              <a:defRPr sz="4000" b="0" i="0">
                <a:solidFill>
                  <a:schemeClr val="tx1"/>
                </a:solidFill>
                <a:latin typeface="Space Grotesk" pitchFamily="2" charset="77"/>
                <a:cs typeface="Space Grotesk" pitchFamily="2" charset="77"/>
              </a:defRPr>
            </a:lvl1pPr>
          </a:lstStyle>
          <a:p>
            <a:r>
              <a:rPr lang="de-DE"/>
              <a:t>Zwischentitel</a:t>
            </a:r>
          </a:p>
        </p:txBody>
      </p:sp>
      <p:sp>
        <p:nvSpPr>
          <p:cNvPr id="5" name="Untertitel 2">
            <a:extLst>
              <a:ext uri="{FF2B5EF4-FFF2-40B4-BE49-F238E27FC236}">
                <a16:creationId xmlns:a16="http://schemas.microsoft.com/office/drawing/2014/main" id="{14BCFB2E-D0A7-8CA8-CD56-DAFDD76CC109}"/>
              </a:ext>
            </a:extLst>
          </p:cNvPr>
          <p:cNvSpPr>
            <a:spLocks noGrp="1"/>
          </p:cNvSpPr>
          <p:nvPr>
            <p:ph type="subTitle" idx="1" hasCustomPrompt="1"/>
          </p:nvPr>
        </p:nvSpPr>
        <p:spPr>
          <a:xfrm>
            <a:off x="6389889" y="5411892"/>
            <a:ext cx="5193475" cy="1092200"/>
          </a:xfrm>
          <a:prstGeom prst="rect">
            <a:avLst/>
          </a:prstGeom>
        </p:spPr>
        <p:txBody>
          <a:bodyPr/>
          <a:lstStyle>
            <a:lvl1pPr marL="0" indent="0" algn="l">
              <a:buNone/>
              <a:defRPr sz="2400" b="0" i="0">
                <a:solidFill>
                  <a:schemeClr val="tx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Zwischen-Untertitel</a:t>
            </a:r>
          </a:p>
        </p:txBody>
      </p:sp>
      <p:sp>
        <p:nvSpPr>
          <p:cNvPr id="6" name="Bildplatzhalter 4">
            <a:extLst>
              <a:ext uri="{FF2B5EF4-FFF2-40B4-BE49-F238E27FC236}">
                <a16:creationId xmlns:a16="http://schemas.microsoft.com/office/drawing/2014/main" id="{53B2F981-4C76-9FAD-51F9-DD7512EDC55A}"/>
              </a:ext>
            </a:extLst>
          </p:cNvPr>
          <p:cNvSpPr>
            <a:spLocks noGrp="1"/>
          </p:cNvSpPr>
          <p:nvPr>
            <p:ph type="pic" sz="quarter" idx="16" hasCustomPrompt="1"/>
          </p:nvPr>
        </p:nvSpPr>
        <p:spPr>
          <a:xfrm>
            <a:off x="0" y="0"/>
            <a:ext cx="4071000" cy="6858000"/>
          </a:xfrm>
          <a:prstGeom prst="rect">
            <a:avLst/>
          </a:prstGeom>
        </p:spPr>
        <p:txBody>
          <a:bodyPr anchor="ctr"/>
          <a:lstStyle>
            <a:lvl1pPr marL="0" indent="0" algn="ctr">
              <a:buNone/>
              <a:defRPr>
                <a:latin typeface="Averta Regular" pitchFamily="2" charset="77"/>
              </a:defRPr>
            </a:lvl1pPr>
          </a:lstStyle>
          <a:p>
            <a:r>
              <a:rPr lang="de-DE"/>
              <a:t>Folienbild einfügen</a:t>
            </a:r>
          </a:p>
        </p:txBody>
      </p:sp>
      <p:sp>
        <p:nvSpPr>
          <p:cNvPr id="13" name="Textplatzhalter 13">
            <a:extLst>
              <a:ext uri="{FF2B5EF4-FFF2-40B4-BE49-F238E27FC236}">
                <a16:creationId xmlns:a16="http://schemas.microsoft.com/office/drawing/2014/main" id="{326EE558-3DC5-52EF-71A0-4E259FC76443}"/>
              </a:ext>
            </a:extLst>
          </p:cNvPr>
          <p:cNvSpPr>
            <a:spLocks noGrp="1"/>
          </p:cNvSpPr>
          <p:nvPr>
            <p:ph type="body" sz="quarter" idx="17" hasCustomPrompt="1"/>
          </p:nvPr>
        </p:nvSpPr>
        <p:spPr>
          <a:xfrm>
            <a:off x="5172510" y="3572932"/>
            <a:ext cx="1104403" cy="1727199"/>
          </a:xfrm>
          <a:prstGeom prst="rect">
            <a:avLst/>
          </a:prstGeom>
        </p:spPr>
        <p:txBody>
          <a:bodyPr anchor="b"/>
          <a:lstStyle>
            <a:lvl1pPr marL="0" indent="0">
              <a:buNone/>
              <a:defRPr sz="5000">
                <a:latin typeface="Space Grotesk" pitchFamily="2" charset="77"/>
                <a:cs typeface="Space Grotesk" pitchFamily="2" charset="77"/>
              </a:defRPr>
            </a:lvl1pPr>
          </a:lstStyle>
          <a:p>
            <a:pPr lvl="0"/>
            <a:r>
              <a:rPr lang="de-DE"/>
              <a:t>Nr.</a:t>
            </a:r>
          </a:p>
        </p:txBody>
      </p:sp>
      <p:sp>
        <p:nvSpPr>
          <p:cNvPr id="16" name="Textplatzhalter 15">
            <a:extLst>
              <a:ext uri="{FF2B5EF4-FFF2-40B4-BE49-F238E27FC236}">
                <a16:creationId xmlns:a16="http://schemas.microsoft.com/office/drawing/2014/main" id="{28AB8988-FC45-D1E1-D94B-5F5CB09B20D8}"/>
              </a:ext>
            </a:extLst>
          </p:cNvPr>
          <p:cNvSpPr>
            <a:spLocks noGrp="1"/>
          </p:cNvSpPr>
          <p:nvPr>
            <p:ph type="body" sz="quarter" idx="18" hasCustomPrompt="1"/>
          </p:nvPr>
        </p:nvSpPr>
        <p:spPr>
          <a:xfrm>
            <a:off x="699220" y="602511"/>
            <a:ext cx="4019550" cy="676324"/>
          </a:xfrm>
          <a:prstGeom prst="rect">
            <a:avLst/>
          </a:prstGeom>
        </p:spPr>
        <p:txBody>
          <a:bodyPr/>
          <a:lstStyle>
            <a:lvl1pPr marL="0" indent="0">
              <a:buNone/>
              <a:defRPr sz="2000">
                <a:solidFill>
                  <a:schemeClr val="bg1">
                    <a:lumMod val="50000"/>
                  </a:schemeClr>
                </a:solidFill>
                <a:highlight>
                  <a:srgbClr val="FFFF00"/>
                </a:highlight>
                <a:latin typeface="Averta Regular" pitchFamily="2" charset="77"/>
              </a:defRPr>
            </a:lvl1pPr>
          </a:lstStyle>
          <a:p>
            <a:pPr lvl="0"/>
            <a:r>
              <a:rPr lang="de-DE"/>
              <a:t>Hinweis: Als Hintergrundbild ein beliebiges Bild einfügen</a:t>
            </a:r>
          </a:p>
        </p:txBody>
      </p:sp>
    </p:spTree>
    <p:extLst>
      <p:ext uri="{BB962C8B-B14F-4D97-AF65-F5344CB8AC3E}">
        <p14:creationId xmlns:p14="http://schemas.microsoft.com/office/powerpoint/2010/main" val="3197248546"/>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ischentitel_Vollbild_Wellen">
    <p:bg>
      <p:bgPr>
        <a:solidFill>
          <a:schemeClr val="bg2"/>
        </a:solidFill>
        <a:effectLst/>
      </p:bgPr>
    </p:bg>
    <p:spTree>
      <p:nvGrpSpPr>
        <p:cNvPr id="1" name=""/>
        <p:cNvGrpSpPr/>
        <p:nvPr/>
      </p:nvGrpSpPr>
      <p:grpSpPr>
        <a:xfrm>
          <a:off x="0" y="0"/>
          <a:ext cx="0" cy="0"/>
          <a:chOff x="0" y="0"/>
          <a:chExt cx="0" cy="0"/>
        </a:xfrm>
      </p:grpSpPr>
      <p:pic>
        <p:nvPicPr>
          <p:cNvPr id="2" name="Grafik 1" descr="Ein Bild, das Screenshot, Wasser, Blau, Türkis enthält.&#10;&#10;Automatisch generierte Beschreibung">
            <a:extLst>
              <a:ext uri="{FF2B5EF4-FFF2-40B4-BE49-F238E27FC236}">
                <a16:creationId xmlns:a16="http://schemas.microsoft.com/office/drawing/2014/main" id="{94A3620C-6878-ABF9-4117-DAE129ABB450}"/>
              </a:ext>
            </a:extLst>
          </p:cNvPr>
          <p:cNvPicPr>
            <a:picLocks noChangeAspect="1"/>
          </p:cNvPicPr>
          <p:nvPr userDrawn="1"/>
        </p:nvPicPr>
        <p:blipFill>
          <a:blip r:embed="rId2"/>
          <a:stretch>
            <a:fillRect/>
          </a:stretch>
        </p:blipFill>
        <p:spPr>
          <a:xfrm>
            <a:off x="0" y="236"/>
            <a:ext cx="12192000" cy="6857525"/>
          </a:xfrm>
          <a:prstGeom prst="rect">
            <a:avLst/>
          </a:prstGeom>
        </p:spPr>
      </p:pic>
      <p:sp>
        <p:nvSpPr>
          <p:cNvPr id="10" name="Titel 1">
            <a:extLst>
              <a:ext uri="{FF2B5EF4-FFF2-40B4-BE49-F238E27FC236}">
                <a16:creationId xmlns:a16="http://schemas.microsoft.com/office/drawing/2014/main" id="{57D66E2F-9F9D-334A-228E-2EA041964B22}"/>
              </a:ext>
            </a:extLst>
          </p:cNvPr>
          <p:cNvSpPr>
            <a:spLocks noGrp="1"/>
          </p:cNvSpPr>
          <p:nvPr>
            <p:ph type="ctrTitle" hasCustomPrompt="1"/>
          </p:nvPr>
        </p:nvSpPr>
        <p:spPr>
          <a:xfrm>
            <a:off x="2460391" y="3572934"/>
            <a:ext cx="5193475" cy="1727199"/>
          </a:xfrm>
          <a:prstGeom prst="rect">
            <a:avLst/>
          </a:prstGeom>
        </p:spPr>
        <p:txBody>
          <a:bodyPr anchor="b"/>
          <a:lstStyle>
            <a:lvl1pPr algn="l">
              <a:defRPr sz="5000" b="0" i="0">
                <a:solidFill>
                  <a:schemeClr val="tx1"/>
                </a:solidFill>
                <a:latin typeface="Space Grotesk" pitchFamily="2" charset="77"/>
                <a:cs typeface="Space Grotesk" pitchFamily="2" charset="77"/>
              </a:defRPr>
            </a:lvl1pPr>
          </a:lstStyle>
          <a:p>
            <a:r>
              <a:rPr lang="de-DE"/>
              <a:t>Zwischentitel</a:t>
            </a:r>
          </a:p>
        </p:txBody>
      </p:sp>
      <p:sp>
        <p:nvSpPr>
          <p:cNvPr id="11" name="Untertitel 2">
            <a:extLst>
              <a:ext uri="{FF2B5EF4-FFF2-40B4-BE49-F238E27FC236}">
                <a16:creationId xmlns:a16="http://schemas.microsoft.com/office/drawing/2014/main" id="{065FD6AF-4F7C-4367-8A1A-03171C1A39AC}"/>
              </a:ext>
            </a:extLst>
          </p:cNvPr>
          <p:cNvSpPr>
            <a:spLocks noGrp="1"/>
          </p:cNvSpPr>
          <p:nvPr>
            <p:ph type="subTitle" idx="1" hasCustomPrompt="1"/>
          </p:nvPr>
        </p:nvSpPr>
        <p:spPr>
          <a:xfrm>
            <a:off x="2460391" y="5411894"/>
            <a:ext cx="5193475" cy="1092200"/>
          </a:xfrm>
          <a:prstGeom prst="rect">
            <a:avLst/>
          </a:prstGeom>
        </p:spPr>
        <p:txBody>
          <a:bodyPr/>
          <a:lstStyle>
            <a:lvl1pPr marL="0" indent="0" algn="l">
              <a:buNone/>
              <a:defRPr sz="2400" b="0" i="0">
                <a:solidFill>
                  <a:schemeClr val="tx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Zwischen-Untertitel</a:t>
            </a:r>
          </a:p>
        </p:txBody>
      </p:sp>
      <p:sp>
        <p:nvSpPr>
          <p:cNvPr id="3" name="Textplatzhalter 13">
            <a:extLst>
              <a:ext uri="{FF2B5EF4-FFF2-40B4-BE49-F238E27FC236}">
                <a16:creationId xmlns:a16="http://schemas.microsoft.com/office/drawing/2014/main" id="{5F882CC5-D5EA-414B-A7A2-AE183E1D3B17}"/>
              </a:ext>
            </a:extLst>
          </p:cNvPr>
          <p:cNvSpPr>
            <a:spLocks noGrp="1"/>
          </p:cNvSpPr>
          <p:nvPr>
            <p:ph type="body" sz="quarter" idx="17" hasCustomPrompt="1"/>
          </p:nvPr>
        </p:nvSpPr>
        <p:spPr>
          <a:xfrm>
            <a:off x="1243012" y="3572933"/>
            <a:ext cx="1104403" cy="1727199"/>
          </a:xfrm>
          <a:prstGeom prst="rect">
            <a:avLst/>
          </a:prstGeom>
        </p:spPr>
        <p:txBody>
          <a:bodyPr anchor="b"/>
          <a:lstStyle>
            <a:lvl1pPr marL="0" indent="0">
              <a:buNone/>
              <a:defRPr sz="5000">
                <a:latin typeface="Space Grotesk" pitchFamily="2" charset="77"/>
                <a:cs typeface="Space Grotesk" pitchFamily="2" charset="77"/>
              </a:defRPr>
            </a:lvl1pPr>
          </a:lstStyle>
          <a:p>
            <a:pPr lvl="0"/>
            <a:r>
              <a:rPr lang="de-DE"/>
              <a:t>Nr.</a:t>
            </a:r>
          </a:p>
        </p:txBody>
      </p:sp>
    </p:spTree>
    <p:extLst>
      <p:ext uri="{BB962C8B-B14F-4D97-AF65-F5344CB8AC3E}">
        <p14:creationId xmlns:p14="http://schemas.microsoft.com/office/powerpoint/2010/main" val="4126718972"/>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ischentitel_Vollbild_dunkel">
    <p:bg>
      <p:bgPr>
        <a:solidFill>
          <a:schemeClr val="bg2"/>
        </a:solidFill>
        <a:effectLst/>
      </p:bgPr>
    </p:bg>
    <p:spTree>
      <p:nvGrpSpPr>
        <p:cNvPr id="1" name=""/>
        <p:cNvGrpSpPr/>
        <p:nvPr/>
      </p:nvGrpSpPr>
      <p:grpSpPr>
        <a:xfrm>
          <a:off x="0" y="0"/>
          <a:ext cx="0" cy="0"/>
          <a:chOff x="0" y="0"/>
          <a:chExt cx="0" cy="0"/>
        </a:xfrm>
      </p:grpSpPr>
      <p:sp>
        <p:nvSpPr>
          <p:cNvPr id="6" name="Bildplatzhalter 4">
            <a:extLst>
              <a:ext uri="{FF2B5EF4-FFF2-40B4-BE49-F238E27FC236}">
                <a16:creationId xmlns:a16="http://schemas.microsoft.com/office/drawing/2014/main" id="{53B2F981-4C76-9FAD-51F9-DD7512EDC55A}"/>
              </a:ext>
            </a:extLst>
          </p:cNvPr>
          <p:cNvSpPr>
            <a:spLocks noGrp="1"/>
          </p:cNvSpPr>
          <p:nvPr>
            <p:ph type="pic" sz="quarter" idx="16" hasCustomPrompt="1"/>
          </p:nvPr>
        </p:nvSpPr>
        <p:spPr>
          <a:xfrm>
            <a:off x="0" y="0"/>
            <a:ext cx="12192000" cy="6858000"/>
          </a:xfrm>
          <a:prstGeom prst="rect">
            <a:avLst/>
          </a:prstGeom>
          <a:noFill/>
        </p:spPr>
        <p:txBody>
          <a:bodyPr anchor="ctr"/>
          <a:lstStyle>
            <a:lvl1pPr marL="0" indent="0" algn="ctr">
              <a:buNone/>
              <a:defRPr/>
            </a:lvl1pPr>
          </a:lstStyle>
          <a:p>
            <a:r>
              <a:rPr lang="de-DE"/>
              <a:t>Folienbild einfügen</a:t>
            </a:r>
          </a:p>
        </p:txBody>
      </p:sp>
      <p:sp>
        <p:nvSpPr>
          <p:cNvPr id="4" name="Titel 1">
            <a:extLst>
              <a:ext uri="{FF2B5EF4-FFF2-40B4-BE49-F238E27FC236}">
                <a16:creationId xmlns:a16="http://schemas.microsoft.com/office/drawing/2014/main" id="{B46AC631-605D-640E-D159-43572FD76751}"/>
              </a:ext>
            </a:extLst>
          </p:cNvPr>
          <p:cNvSpPr>
            <a:spLocks noGrp="1"/>
          </p:cNvSpPr>
          <p:nvPr>
            <p:ph type="ctrTitle" hasCustomPrompt="1"/>
          </p:nvPr>
        </p:nvSpPr>
        <p:spPr>
          <a:xfrm>
            <a:off x="2460391" y="3572934"/>
            <a:ext cx="5193475" cy="1727199"/>
          </a:xfrm>
          <a:prstGeom prst="rect">
            <a:avLst/>
          </a:prstGeom>
        </p:spPr>
        <p:txBody>
          <a:bodyPr anchor="b"/>
          <a:lstStyle>
            <a:lvl1pPr algn="l">
              <a:defRPr sz="5000" b="0" i="0">
                <a:solidFill>
                  <a:schemeClr val="tx1"/>
                </a:solidFill>
                <a:latin typeface="Space Grotesk" pitchFamily="2" charset="77"/>
                <a:cs typeface="Space Grotesk" pitchFamily="2" charset="77"/>
              </a:defRPr>
            </a:lvl1pPr>
          </a:lstStyle>
          <a:p>
            <a:r>
              <a:rPr lang="de-DE"/>
              <a:t>Zwischentitel</a:t>
            </a:r>
          </a:p>
        </p:txBody>
      </p:sp>
      <p:sp>
        <p:nvSpPr>
          <p:cNvPr id="5" name="Untertitel 2">
            <a:extLst>
              <a:ext uri="{FF2B5EF4-FFF2-40B4-BE49-F238E27FC236}">
                <a16:creationId xmlns:a16="http://schemas.microsoft.com/office/drawing/2014/main" id="{14BCFB2E-D0A7-8CA8-CD56-DAFDD76CC109}"/>
              </a:ext>
            </a:extLst>
          </p:cNvPr>
          <p:cNvSpPr>
            <a:spLocks noGrp="1"/>
          </p:cNvSpPr>
          <p:nvPr>
            <p:ph type="subTitle" idx="1" hasCustomPrompt="1"/>
          </p:nvPr>
        </p:nvSpPr>
        <p:spPr>
          <a:xfrm>
            <a:off x="2460391" y="5411894"/>
            <a:ext cx="5193475" cy="1092200"/>
          </a:xfrm>
          <a:prstGeom prst="rect">
            <a:avLst/>
          </a:prstGeom>
        </p:spPr>
        <p:txBody>
          <a:bodyPr/>
          <a:lstStyle>
            <a:lvl1pPr marL="0" indent="0" algn="l">
              <a:buNone/>
              <a:defRPr sz="2400" b="0" i="0">
                <a:solidFill>
                  <a:schemeClr val="tx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Zwischen-Untertitel</a:t>
            </a:r>
          </a:p>
        </p:txBody>
      </p:sp>
      <p:sp>
        <p:nvSpPr>
          <p:cNvPr id="14" name="Textplatzhalter 13">
            <a:extLst>
              <a:ext uri="{FF2B5EF4-FFF2-40B4-BE49-F238E27FC236}">
                <a16:creationId xmlns:a16="http://schemas.microsoft.com/office/drawing/2014/main" id="{6CAD4438-FBF0-5F20-0F92-87CD6251F786}"/>
              </a:ext>
            </a:extLst>
          </p:cNvPr>
          <p:cNvSpPr>
            <a:spLocks noGrp="1"/>
          </p:cNvSpPr>
          <p:nvPr>
            <p:ph type="body" sz="quarter" idx="17" hasCustomPrompt="1"/>
          </p:nvPr>
        </p:nvSpPr>
        <p:spPr>
          <a:xfrm>
            <a:off x="1243012" y="3572933"/>
            <a:ext cx="1104403" cy="1727199"/>
          </a:xfrm>
          <a:prstGeom prst="rect">
            <a:avLst/>
          </a:prstGeom>
        </p:spPr>
        <p:txBody>
          <a:bodyPr anchor="b"/>
          <a:lstStyle>
            <a:lvl1pPr marL="0" indent="0">
              <a:buNone/>
              <a:defRPr sz="5000">
                <a:latin typeface="Space Grotesk" pitchFamily="2" charset="77"/>
                <a:cs typeface="Space Grotesk" pitchFamily="2" charset="77"/>
              </a:defRPr>
            </a:lvl1pPr>
          </a:lstStyle>
          <a:p>
            <a:pPr lvl="0"/>
            <a:r>
              <a:rPr lang="de-DE"/>
              <a:t>Nr.</a:t>
            </a:r>
          </a:p>
        </p:txBody>
      </p:sp>
      <p:sp>
        <p:nvSpPr>
          <p:cNvPr id="16" name="Textplatzhalter 15">
            <a:extLst>
              <a:ext uri="{FF2B5EF4-FFF2-40B4-BE49-F238E27FC236}">
                <a16:creationId xmlns:a16="http://schemas.microsoft.com/office/drawing/2014/main" id="{B1C5E6D9-5A62-BE71-B06F-259F6F6AF432}"/>
              </a:ext>
            </a:extLst>
          </p:cNvPr>
          <p:cNvSpPr>
            <a:spLocks noGrp="1"/>
          </p:cNvSpPr>
          <p:nvPr>
            <p:ph type="body" sz="quarter" idx="18" hasCustomPrompt="1"/>
          </p:nvPr>
        </p:nvSpPr>
        <p:spPr>
          <a:xfrm>
            <a:off x="7384225" y="1047354"/>
            <a:ext cx="4019550" cy="920594"/>
          </a:xfrm>
          <a:prstGeom prst="rect">
            <a:avLst/>
          </a:prstGeom>
        </p:spPr>
        <p:txBody>
          <a:bodyPr/>
          <a:lstStyle>
            <a:lvl1pPr marL="0" indent="0">
              <a:buNone/>
              <a:defRPr sz="2000">
                <a:solidFill>
                  <a:schemeClr val="bg1">
                    <a:lumMod val="50000"/>
                  </a:schemeClr>
                </a:solidFill>
                <a:highlight>
                  <a:srgbClr val="FFFF00"/>
                </a:highlight>
                <a:latin typeface="Averta Regular" pitchFamily="2" charset="77"/>
              </a:defRPr>
            </a:lvl1pPr>
          </a:lstStyle>
          <a:p>
            <a:pPr lvl="0"/>
            <a:r>
              <a:rPr lang="de-DE"/>
              <a:t>Hinweis: Als Hintergrundbild ein beliebiges Bild einfügen und Bildtransparenz auf 40%</a:t>
            </a:r>
          </a:p>
        </p:txBody>
      </p:sp>
    </p:spTree>
    <p:extLst>
      <p:ext uri="{BB962C8B-B14F-4D97-AF65-F5344CB8AC3E}">
        <p14:creationId xmlns:p14="http://schemas.microsoft.com/office/powerpoint/2010/main" val="3227319980"/>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Zwischentitel_Vollbild_blau">
    <p:bg>
      <p:bgPr>
        <a:solidFill>
          <a:schemeClr val="accent1"/>
        </a:solidFill>
        <a:effectLst/>
      </p:bgPr>
    </p:bg>
    <p:spTree>
      <p:nvGrpSpPr>
        <p:cNvPr id="1" name=""/>
        <p:cNvGrpSpPr/>
        <p:nvPr/>
      </p:nvGrpSpPr>
      <p:grpSpPr>
        <a:xfrm>
          <a:off x="0" y="0"/>
          <a:ext cx="0" cy="0"/>
          <a:chOff x="0" y="0"/>
          <a:chExt cx="0" cy="0"/>
        </a:xfrm>
      </p:grpSpPr>
      <p:sp>
        <p:nvSpPr>
          <p:cNvPr id="2" name="Bildplatzhalter 4">
            <a:extLst>
              <a:ext uri="{FF2B5EF4-FFF2-40B4-BE49-F238E27FC236}">
                <a16:creationId xmlns:a16="http://schemas.microsoft.com/office/drawing/2014/main" id="{A44392F1-B803-D548-2D6C-0FA428980634}"/>
              </a:ext>
            </a:extLst>
          </p:cNvPr>
          <p:cNvSpPr>
            <a:spLocks noGrp="1"/>
          </p:cNvSpPr>
          <p:nvPr>
            <p:ph type="pic" sz="quarter" idx="16" hasCustomPrompt="1"/>
          </p:nvPr>
        </p:nvSpPr>
        <p:spPr>
          <a:xfrm>
            <a:off x="0" y="0"/>
            <a:ext cx="12192000" cy="6858000"/>
          </a:xfrm>
          <a:prstGeom prst="rect">
            <a:avLst/>
          </a:prstGeom>
          <a:noFill/>
        </p:spPr>
        <p:txBody>
          <a:bodyPr anchor="ctr"/>
          <a:lstStyle>
            <a:lvl1pPr marL="0" indent="0" algn="ctr">
              <a:buNone/>
              <a:defRPr/>
            </a:lvl1pPr>
          </a:lstStyle>
          <a:p>
            <a:r>
              <a:rPr lang="de-DE"/>
              <a:t>Folienbild einfügen</a:t>
            </a:r>
          </a:p>
        </p:txBody>
      </p:sp>
      <p:sp>
        <p:nvSpPr>
          <p:cNvPr id="3" name="Titel 1">
            <a:extLst>
              <a:ext uri="{FF2B5EF4-FFF2-40B4-BE49-F238E27FC236}">
                <a16:creationId xmlns:a16="http://schemas.microsoft.com/office/drawing/2014/main" id="{F4700625-8678-AC9F-C015-76ED99CA733B}"/>
              </a:ext>
            </a:extLst>
          </p:cNvPr>
          <p:cNvSpPr>
            <a:spLocks noGrp="1"/>
          </p:cNvSpPr>
          <p:nvPr>
            <p:ph type="ctrTitle" hasCustomPrompt="1"/>
          </p:nvPr>
        </p:nvSpPr>
        <p:spPr>
          <a:xfrm>
            <a:off x="2460391" y="3572934"/>
            <a:ext cx="5193475" cy="1727199"/>
          </a:xfrm>
          <a:prstGeom prst="rect">
            <a:avLst/>
          </a:prstGeom>
        </p:spPr>
        <p:txBody>
          <a:bodyPr anchor="b"/>
          <a:lstStyle>
            <a:lvl1pPr algn="l">
              <a:defRPr sz="5000" b="0" i="0">
                <a:solidFill>
                  <a:schemeClr val="tx1"/>
                </a:solidFill>
                <a:latin typeface="Space Grotesk" pitchFamily="2" charset="77"/>
                <a:cs typeface="Space Grotesk" pitchFamily="2" charset="77"/>
              </a:defRPr>
            </a:lvl1pPr>
          </a:lstStyle>
          <a:p>
            <a:r>
              <a:rPr lang="de-DE"/>
              <a:t>Zwischentitel</a:t>
            </a:r>
          </a:p>
        </p:txBody>
      </p:sp>
      <p:sp>
        <p:nvSpPr>
          <p:cNvPr id="8" name="Untertitel 2">
            <a:extLst>
              <a:ext uri="{FF2B5EF4-FFF2-40B4-BE49-F238E27FC236}">
                <a16:creationId xmlns:a16="http://schemas.microsoft.com/office/drawing/2014/main" id="{C2C05ECE-B473-0388-368C-F3D05B0A1612}"/>
              </a:ext>
            </a:extLst>
          </p:cNvPr>
          <p:cNvSpPr>
            <a:spLocks noGrp="1"/>
          </p:cNvSpPr>
          <p:nvPr>
            <p:ph type="subTitle" idx="1" hasCustomPrompt="1"/>
          </p:nvPr>
        </p:nvSpPr>
        <p:spPr>
          <a:xfrm>
            <a:off x="2460391" y="5411894"/>
            <a:ext cx="5193475" cy="1092200"/>
          </a:xfrm>
          <a:prstGeom prst="rect">
            <a:avLst/>
          </a:prstGeom>
        </p:spPr>
        <p:txBody>
          <a:bodyPr/>
          <a:lstStyle>
            <a:lvl1pPr marL="0" indent="0" algn="l">
              <a:buNone/>
              <a:defRPr sz="2400" b="0" i="0">
                <a:solidFill>
                  <a:schemeClr val="tx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Zwischen-Untertitel</a:t>
            </a:r>
          </a:p>
        </p:txBody>
      </p:sp>
      <p:sp>
        <p:nvSpPr>
          <p:cNvPr id="9" name="Textplatzhalter 13">
            <a:extLst>
              <a:ext uri="{FF2B5EF4-FFF2-40B4-BE49-F238E27FC236}">
                <a16:creationId xmlns:a16="http://schemas.microsoft.com/office/drawing/2014/main" id="{B8F0B1CD-0299-33FE-CE68-6977D9618E84}"/>
              </a:ext>
            </a:extLst>
          </p:cNvPr>
          <p:cNvSpPr>
            <a:spLocks noGrp="1"/>
          </p:cNvSpPr>
          <p:nvPr>
            <p:ph type="body" sz="quarter" idx="17" hasCustomPrompt="1"/>
          </p:nvPr>
        </p:nvSpPr>
        <p:spPr>
          <a:xfrm>
            <a:off x="1243012" y="3572933"/>
            <a:ext cx="1104403" cy="1727199"/>
          </a:xfrm>
          <a:prstGeom prst="rect">
            <a:avLst/>
          </a:prstGeom>
        </p:spPr>
        <p:txBody>
          <a:bodyPr anchor="b"/>
          <a:lstStyle>
            <a:lvl1pPr marL="0" indent="0">
              <a:buNone/>
              <a:defRPr sz="5000">
                <a:latin typeface="Space Grotesk" pitchFamily="2" charset="77"/>
                <a:cs typeface="Space Grotesk" pitchFamily="2" charset="77"/>
              </a:defRPr>
            </a:lvl1pPr>
          </a:lstStyle>
          <a:p>
            <a:pPr lvl="0"/>
            <a:r>
              <a:rPr lang="de-DE"/>
              <a:t>Nr.</a:t>
            </a:r>
          </a:p>
        </p:txBody>
      </p:sp>
      <p:sp>
        <p:nvSpPr>
          <p:cNvPr id="10" name="Textplatzhalter 15">
            <a:extLst>
              <a:ext uri="{FF2B5EF4-FFF2-40B4-BE49-F238E27FC236}">
                <a16:creationId xmlns:a16="http://schemas.microsoft.com/office/drawing/2014/main" id="{B1C02EAD-66A5-56ED-B8A5-AB48CD06773E}"/>
              </a:ext>
            </a:extLst>
          </p:cNvPr>
          <p:cNvSpPr>
            <a:spLocks noGrp="1"/>
          </p:cNvSpPr>
          <p:nvPr>
            <p:ph type="body" sz="quarter" idx="18" hasCustomPrompt="1"/>
          </p:nvPr>
        </p:nvSpPr>
        <p:spPr>
          <a:xfrm>
            <a:off x="7384225" y="1047354"/>
            <a:ext cx="4019550" cy="947098"/>
          </a:xfrm>
          <a:prstGeom prst="rect">
            <a:avLst/>
          </a:prstGeom>
        </p:spPr>
        <p:txBody>
          <a:bodyPr/>
          <a:lstStyle>
            <a:lvl1pPr marL="0" indent="0">
              <a:buNone/>
              <a:defRPr sz="2000">
                <a:solidFill>
                  <a:schemeClr val="bg1">
                    <a:lumMod val="50000"/>
                  </a:schemeClr>
                </a:solidFill>
                <a:highlight>
                  <a:srgbClr val="FFFF00"/>
                </a:highlight>
                <a:latin typeface="Averta Regular" pitchFamily="2" charset="77"/>
              </a:defRPr>
            </a:lvl1pPr>
          </a:lstStyle>
          <a:p>
            <a:pPr lvl="0"/>
            <a:r>
              <a:rPr lang="de-DE"/>
              <a:t>Hinweis: Als Hintergrundbild ein beliebiges Bild einfügen und Bildtransparenz auf 40%</a:t>
            </a:r>
          </a:p>
        </p:txBody>
      </p:sp>
    </p:spTree>
    <p:extLst>
      <p:ext uri="{BB962C8B-B14F-4D97-AF65-F5344CB8AC3E}">
        <p14:creationId xmlns:p14="http://schemas.microsoft.com/office/powerpoint/2010/main" val="124879511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ischen-Zwischentitel">
    <p:bg>
      <p:bgPr>
        <a:solidFill>
          <a:schemeClr val="tx1"/>
        </a:solidFill>
        <a:effectLst/>
      </p:bgPr>
    </p:bg>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F4700625-8678-AC9F-C015-76ED99CA733B}"/>
              </a:ext>
            </a:extLst>
          </p:cNvPr>
          <p:cNvSpPr>
            <a:spLocks noGrp="1"/>
          </p:cNvSpPr>
          <p:nvPr>
            <p:ph type="ctrTitle" hasCustomPrompt="1"/>
          </p:nvPr>
        </p:nvSpPr>
        <p:spPr>
          <a:xfrm>
            <a:off x="2460391" y="3572934"/>
            <a:ext cx="5193475" cy="1727199"/>
          </a:xfrm>
          <a:prstGeom prst="rect">
            <a:avLst/>
          </a:prstGeom>
        </p:spPr>
        <p:txBody>
          <a:bodyPr anchor="b"/>
          <a:lstStyle>
            <a:lvl1pPr algn="l">
              <a:defRPr sz="3600" b="0" i="0">
                <a:solidFill>
                  <a:schemeClr val="bg2"/>
                </a:solidFill>
                <a:latin typeface="Space Grotesk" pitchFamily="2" charset="77"/>
                <a:cs typeface="Space Grotesk" pitchFamily="2" charset="77"/>
              </a:defRPr>
            </a:lvl1pPr>
          </a:lstStyle>
          <a:p>
            <a:r>
              <a:rPr lang="de-DE"/>
              <a:t>Zwischentitel</a:t>
            </a:r>
          </a:p>
        </p:txBody>
      </p:sp>
      <p:sp>
        <p:nvSpPr>
          <p:cNvPr id="8" name="Untertitel 2">
            <a:extLst>
              <a:ext uri="{FF2B5EF4-FFF2-40B4-BE49-F238E27FC236}">
                <a16:creationId xmlns:a16="http://schemas.microsoft.com/office/drawing/2014/main" id="{C2C05ECE-B473-0388-368C-F3D05B0A1612}"/>
              </a:ext>
            </a:extLst>
          </p:cNvPr>
          <p:cNvSpPr>
            <a:spLocks noGrp="1"/>
          </p:cNvSpPr>
          <p:nvPr>
            <p:ph type="subTitle" idx="1" hasCustomPrompt="1"/>
          </p:nvPr>
        </p:nvSpPr>
        <p:spPr>
          <a:xfrm>
            <a:off x="2460391" y="5411894"/>
            <a:ext cx="5193475" cy="1092200"/>
          </a:xfrm>
          <a:prstGeom prst="rect">
            <a:avLst/>
          </a:prstGeom>
        </p:spPr>
        <p:txBody>
          <a:bodyPr/>
          <a:lstStyle>
            <a:lvl1pPr marL="0" indent="0" algn="l">
              <a:buNone/>
              <a:defRPr sz="1800" b="0" i="0">
                <a:solidFill>
                  <a:schemeClr val="bg2"/>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Zwischen-Untertitel</a:t>
            </a:r>
          </a:p>
        </p:txBody>
      </p:sp>
      <p:sp>
        <p:nvSpPr>
          <p:cNvPr id="9" name="Textplatzhalter 13">
            <a:extLst>
              <a:ext uri="{FF2B5EF4-FFF2-40B4-BE49-F238E27FC236}">
                <a16:creationId xmlns:a16="http://schemas.microsoft.com/office/drawing/2014/main" id="{B8F0B1CD-0299-33FE-CE68-6977D9618E84}"/>
              </a:ext>
            </a:extLst>
          </p:cNvPr>
          <p:cNvSpPr>
            <a:spLocks noGrp="1"/>
          </p:cNvSpPr>
          <p:nvPr>
            <p:ph type="body" sz="quarter" idx="17" hasCustomPrompt="1"/>
          </p:nvPr>
        </p:nvSpPr>
        <p:spPr>
          <a:xfrm>
            <a:off x="1243012" y="3572933"/>
            <a:ext cx="1104403" cy="1727199"/>
          </a:xfrm>
          <a:prstGeom prst="rect">
            <a:avLst/>
          </a:prstGeom>
        </p:spPr>
        <p:txBody>
          <a:bodyPr anchor="b"/>
          <a:lstStyle>
            <a:lvl1pPr marL="0" indent="0">
              <a:buNone/>
              <a:defRPr sz="3600">
                <a:solidFill>
                  <a:schemeClr val="bg2"/>
                </a:solidFill>
                <a:latin typeface="Space Grotesk" pitchFamily="2" charset="77"/>
                <a:cs typeface="Space Grotesk" pitchFamily="2" charset="77"/>
              </a:defRPr>
            </a:lvl1pPr>
          </a:lstStyle>
          <a:p>
            <a:pPr lvl="0"/>
            <a:r>
              <a:rPr lang="de-DE"/>
              <a:t>Nr.</a:t>
            </a:r>
          </a:p>
        </p:txBody>
      </p:sp>
      <p:pic>
        <p:nvPicPr>
          <p:cNvPr id="4" name="Grafik 3">
            <a:extLst>
              <a:ext uri="{FF2B5EF4-FFF2-40B4-BE49-F238E27FC236}">
                <a16:creationId xmlns:a16="http://schemas.microsoft.com/office/drawing/2014/main" id="{3F71F354-288D-33D5-1852-B74FE0A530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713308">
            <a:off x="1236837" y="1182547"/>
            <a:ext cx="9466629" cy="4492903"/>
          </a:xfrm>
          <a:prstGeom prst="rect">
            <a:avLst/>
          </a:prstGeom>
        </p:spPr>
      </p:pic>
    </p:spTree>
    <p:extLst>
      <p:ext uri="{BB962C8B-B14F-4D97-AF65-F5344CB8AC3E}">
        <p14:creationId xmlns:p14="http://schemas.microsoft.com/office/powerpoint/2010/main" val="250535539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_6">
    <p:spTree>
      <p:nvGrpSpPr>
        <p:cNvPr id="1" name=""/>
        <p:cNvGrpSpPr/>
        <p:nvPr/>
      </p:nvGrpSpPr>
      <p:grpSpPr>
        <a:xfrm>
          <a:off x="0" y="0"/>
          <a:ext cx="0" cy="0"/>
          <a:chOff x="0" y="0"/>
          <a:chExt cx="0" cy="0"/>
        </a:xfrm>
      </p:grpSpPr>
      <p:pic>
        <p:nvPicPr>
          <p:cNvPr id="29" name="Grafik 28" descr="Ein Bild, das Screenshot enthält.&#10;&#10;Automatisch generierte Beschreibung">
            <a:extLst>
              <a:ext uri="{FF2B5EF4-FFF2-40B4-BE49-F238E27FC236}">
                <a16:creationId xmlns:a16="http://schemas.microsoft.com/office/drawing/2014/main" id="{966E7A74-1A5C-9C62-6874-A180AB3F9CC6}"/>
              </a:ext>
            </a:extLst>
          </p:cNvPr>
          <p:cNvPicPr>
            <a:picLocks noChangeAspect="1"/>
          </p:cNvPicPr>
          <p:nvPr userDrawn="1"/>
        </p:nvPicPr>
        <p:blipFill>
          <a:blip r:embed="rId2">
            <a:alphaModFix amt="28000"/>
          </a:blip>
          <a:stretch>
            <a:fillRect/>
          </a:stretch>
        </p:blipFill>
        <p:spPr>
          <a:xfrm>
            <a:off x="0" y="1772955"/>
            <a:ext cx="7772400" cy="5442015"/>
          </a:xfrm>
          <a:prstGeom prst="rect">
            <a:avLst/>
          </a:prstGeom>
        </p:spPr>
      </p:pic>
      <p:sp>
        <p:nvSpPr>
          <p:cNvPr id="2" name="Titel 1">
            <a:extLst>
              <a:ext uri="{FF2B5EF4-FFF2-40B4-BE49-F238E27FC236}">
                <a16:creationId xmlns:a16="http://schemas.microsoft.com/office/drawing/2014/main" id="{C03CA0AA-2463-5009-53E9-951D9FA0DBC3}"/>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pic>
        <p:nvPicPr>
          <p:cNvPr id="7" name="Grafik 6">
            <a:extLst>
              <a:ext uri="{FF2B5EF4-FFF2-40B4-BE49-F238E27FC236}">
                <a16:creationId xmlns:a16="http://schemas.microsoft.com/office/drawing/2014/main" id="{6014B715-AF86-E343-0C0F-2D26795D1A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28363" y="462841"/>
            <a:ext cx="1858703" cy="436391"/>
          </a:xfrm>
          <a:prstGeom prst="rect">
            <a:avLst/>
          </a:prstGeom>
        </p:spPr>
      </p:pic>
      <p:sp>
        <p:nvSpPr>
          <p:cNvPr id="21" name="Textplatzhalter 12">
            <a:extLst>
              <a:ext uri="{FF2B5EF4-FFF2-40B4-BE49-F238E27FC236}">
                <a16:creationId xmlns:a16="http://schemas.microsoft.com/office/drawing/2014/main" id="{1459AB1D-323A-10BA-D06E-D3EE1DC6460E}"/>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
        <p:nvSpPr>
          <p:cNvPr id="4" name="Textplatzhalter 2">
            <a:extLst>
              <a:ext uri="{FF2B5EF4-FFF2-40B4-BE49-F238E27FC236}">
                <a16:creationId xmlns:a16="http://schemas.microsoft.com/office/drawing/2014/main" id="{42F2A7C7-4EAF-C7EF-CDDA-FBE2F4996110}"/>
              </a:ext>
            </a:extLst>
          </p:cNvPr>
          <p:cNvSpPr>
            <a:spLocks noGrp="1"/>
          </p:cNvSpPr>
          <p:nvPr>
            <p:ph type="body" sz="quarter" idx="22" hasCustomPrompt="1"/>
          </p:nvPr>
        </p:nvSpPr>
        <p:spPr>
          <a:xfrm>
            <a:off x="1388463" y="2465870"/>
            <a:ext cx="611873" cy="535346"/>
          </a:xfrm>
          <a:prstGeom prst="hexagon">
            <a:avLst/>
          </a:prstGeom>
          <a:solidFill>
            <a:schemeClr val="tx2"/>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1</a:t>
            </a:r>
          </a:p>
        </p:txBody>
      </p:sp>
      <p:sp>
        <p:nvSpPr>
          <p:cNvPr id="12" name="Textplatzhalter 32">
            <a:extLst>
              <a:ext uri="{FF2B5EF4-FFF2-40B4-BE49-F238E27FC236}">
                <a16:creationId xmlns:a16="http://schemas.microsoft.com/office/drawing/2014/main" id="{E37ACD1C-69BD-72C2-1E88-49F559A9ED29}"/>
              </a:ext>
            </a:extLst>
          </p:cNvPr>
          <p:cNvSpPr>
            <a:spLocks noGrp="1"/>
          </p:cNvSpPr>
          <p:nvPr>
            <p:ph type="body" sz="quarter" idx="28" hasCustomPrompt="1"/>
          </p:nvPr>
        </p:nvSpPr>
        <p:spPr>
          <a:xfrm>
            <a:off x="2441561" y="2363828"/>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01</a:t>
            </a:r>
          </a:p>
        </p:txBody>
      </p:sp>
      <p:sp>
        <p:nvSpPr>
          <p:cNvPr id="13" name="Textplatzhalter 32">
            <a:extLst>
              <a:ext uri="{FF2B5EF4-FFF2-40B4-BE49-F238E27FC236}">
                <a16:creationId xmlns:a16="http://schemas.microsoft.com/office/drawing/2014/main" id="{EDE657E0-B535-7CDD-2448-5ACA211FAD23}"/>
              </a:ext>
            </a:extLst>
          </p:cNvPr>
          <p:cNvSpPr>
            <a:spLocks noGrp="1"/>
          </p:cNvSpPr>
          <p:nvPr>
            <p:ph type="body" sz="quarter" idx="11" hasCustomPrompt="1"/>
          </p:nvPr>
        </p:nvSpPr>
        <p:spPr>
          <a:xfrm>
            <a:off x="2441561" y="2732022"/>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14" name="Textplatzhalter 32">
            <a:extLst>
              <a:ext uri="{FF2B5EF4-FFF2-40B4-BE49-F238E27FC236}">
                <a16:creationId xmlns:a16="http://schemas.microsoft.com/office/drawing/2014/main" id="{C2ECFDA9-B36E-876E-15C6-F7400EA35D06}"/>
              </a:ext>
            </a:extLst>
          </p:cNvPr>
          <p:cNvSpPr>
            <a:spLocks noGrp="1"/>
          </p:cNvSpPr>
          <p:nvPr>
            <p:ph type="body" sz="quarter" idx="29" hasCustomPrompt="1"/>
          </p:nvPr>
        </p:nvSpPr>
        <p:spPr>
          <a:xfrm>
            <a:off x="2441561" y="3400218"/>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02</a:t>
            </a:r>
          </a:p>
        </p:txBody>
      </p:sp>
      <p:sp>
        <p:nvSpPr>
          <p:cNvPr id="15" name="Textplatzhalter 32">
            <a:extLst>
              <a:ext uri="{FF2B5EF4-FFF2-40B4-BE49-F238E27FC236}">
                <a16:creationId xmlns:a16="http://schemas.microsoft.com/office/drawing/2014/main" id="{F5E044A4-5020-0D55-3DCA-647AE5F985EC}"/>
              </a:ext>
            </a:extLst>
          </p:cNvPr>
          <p:cNvSpPr>
            <a:spLocks noGrp="1"/>
          </p:cNvSpPr>
          <p:nvPr>
            <p:ph type="body" sz="quarter" idx="13" hasCustomPrompt="1"/>
          </p:nvPr>
        </p:nvSpPr>
        <p:spPr>
          <a:xfrm>
            <a:off x="2441561" y="3768412"/>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16" name="Textplatzhalter 32">
            <a:extLst>
              <a:ext uri="{FF2B5EF4-FFF2-40B4-BE49-F238E27FC236}">
                <a16:creationId xmlns:a16="http://schemas.microsoft.com/office/drawing/2014/main" id="{F2BFE0E4-1A89-4EA8-734F-E67113688682}"/>
              </a:ext>
            </a:extLst>
          </p:cNvPr>
          <p:cNvSpPr>
            <a:spLocks noGrp="1"/>
          </p:cNvSpPr>
          <p:nvPr>
            <p:ph type="body" sz="quarter" idx="14" hasCustomPrompt="1"/>
          </p:nvPr>
        </p:nvSpPr>
        <p:spPr>
          <a:xfrm>
            <a:off x="2441561" y="4436609"/>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03</a:t>
            </a:r>
          </a:p>
        </p:txBody>
      </p:sp>
      <p:sp>
        <p:nvSpPr>
          <p:cNvPr id="17" name="Textplatzhalter 32">
            <a:extLst>
              <a:ext uri="{FF2B5EF4-FFF2-40B4-BE49-F238E27FC236}">
                <a16:creationId xmlns:a16="http://schemas.microsoft.com/office/drawing/2014/main" id="{5B2C653F-04F4-ABAD-76EF-5B6F1BD089B4}"/>
              </a:ext>
            </a:extLst>
          </p:cNvPr>
          <p:cNvSpPr>
            <a:spLocks noGrp="1"/>
          </p:cNvSpPr>
          <p:nvPr>
            <p:ph type="body" sz="quarter" idx="15" hasCustomPrompt="1"/>
          </p:nvPr>
        </p:nvSpPr>
        <p:spPr>
          <a:xfrm>
            <a:off x="2441561" y="4804803"/>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25" name="Textplatzhalter 2">
            <a:extLst>
              <a:ext uri="{FF2B5EF4-FFF2-40B4-BE49-F238E27FC236}">
                <a16:creationId xmlns:a16="http://schemas.microsoft.com/office/drawing/2014/main" id="{2C8DF295-6152-6B26-D6C9-1B5655300CBC}"/>
              </a:ext>
            </a:extLst>
          </p:cNvPr>
          <p:cNvSpPr>
            <a:spLocks noGrp="1"/>
          </p:cNvSpPr>
          <p:nvPr>
            <p:ph type="body" sz="quarter" idx="30" hasCustomPrompt="1"/>
          </p:nvPr>
        </p:nvSpPr>
        <p:spPr>
          <a:xfrm>
            <a:off x="1388463" y="3474055"/>
            <a:ext cx="611873" cy="535346"/>
          </a:xfrm>
          <a:prstGeom prst="hexagon">
            <a:avLst/>
          </a:prstGeom>
          <a:solidFill>
            <a:schemeClr val="tx2">
              <a:lumMod val="90000"/>
              <a:lumOff val="10000"/>
            </a:schemeClr>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2</a:t>
            </a:r>
          </a:p>
        </p:txBody>
      </p:sp>
      <p:sp>
        <p:nvSpPr>
          <p:cNvPr id="26" name="Textplatzhalter 2">
            <a:extLst>
              <a:ext uri="{FF2B5EF4-FFF2-40B4-BE49-F238E27FC236}">
                <a16:creationId xmlns:a16="http://schemas.microsoft.com/office/drawing/2014/main" id="{92F2027E-8442-FAB5-7D7E-EC5B9F30F6BE}"/>
              </a:ext>
            </a:extLst>
          </p:cNvPr>
          <p:cNvSpPr>
            <a:spLocks noGrp="1"/>
          </p:cNvSpPr>
          <p:nvPr>
            <p:ph type="body" sz="quarter" idx="31" hasCustomPrompt="1"/>
          </p:nvPr>
        </p:nvSpPr>
        <p:spPr>
          <a:xfrm>
            <a:off x="1388463" y="4493963"/>
            <a:ext cx="611873" cy="535346"/>
          </a:xfrm>
          <a:prstGeom prst="hexagon">
            <a:avLst/>
          </a:prstGeom>
          <a:solidFill>
            <a:schemeClr val="accent1"/>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3</a:t>
            </a:r>
          </a:p>
        </p:txBody>
      </p:sp>
      <p:sp>
        <p:nvSpPr>
          <p:cNvPr id="3" name="Textplatzhalter 2">
            <a:extLst>
              <a:ext uri="{FF2B5EF4-FFF2-40B4-BE49-F238E27FC236}">
                <a16:creationId xmlns:a16="http://schemas.microsoft.com/office/drawing/2014/main" id="{B4CF53A6-72A4-7D31-A4BC-2282851EA6C1}"/>
              </a:ext>
            </a:extLst>
          </p:cNvPr>
          <p:cNvSpPr>
            <a:spLocks noGrp="1"/>
          </p:cNvSpPr>
          <p:nvPr>
            <p:ph type="body" sz="quarter" idx="33" hasCustomPrompt="1"/>
          </p:nvPr>
        </p:nvSpPr>
        <p:spPr>
          <a:xfrm>
            <a:off x="6482977" y="2465870"/>
            <a:ext cx="611873" cy="535346"/>
          </a:xfrm>
          <a:prstGeom prst="hexagon">
            <a:avLst/>
          </a:prstGeom>
          <a:solidFill>
            <a:schemeClr val="accent5">
              <a:lumMod val="75000"/>
            </a:schemeClr>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4</a:t>
            </a:r>
          </a:p>
        </p:txBody>
      </p:sp>
      <p:sp>
        <p:nvSpPr>
          <p:cNvPr id="5" name="Textplatzhalter 32">
            <a:extLst>
              <a:ext uri="{FF2B5EF4-FFF2-40B4-BE49-F238E27FC236}">
                <a16:creationId xmlns:a16="http://schemas.microsoft.com/office/drawing/2014/main" id="{C72E9DB0-BCC0-2A11-D8B1-E61FC5B595E0}"/>
              </a:ext>
            </a:extLst>
          </p:cNvPr>
          <p:cNvSpPr>
            <a:spLocks noGrp="1"/>
          </p:cNvSpPr>
          <p:nvPr>
            <p:ph type="body" sz="quarter" idx="34" hasCustomPrompt="1"/>
          </p:nvPr>
        </p:nvSpPr>
        <p:spPr>
          <a:xfrm>
            <a:off x="7536075" y="2363828"/>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04</a:t>
            </a:r>
          </a:p>
        </p:txBody>
      </p:sp>
      <p:sp>
        <p:nvSpPr>
          <p:cNvPr id="8" name="Textplatzhalter 32">
            <a:extLst>
              <a:ext uri="{FF2B5EF4-FFF2-40B4-BE49-F238E27FC236}">
                <a16:creationId xmlns:a16="http://schemas.microsoft.com/office/drawing/2014/main" id="{9F8092E0-2D14-3EB9-04DD-B83E9CD05A53}"/>
              </a:ext>
            </a:extLst>
          </p:cNvPr>
          <p:cNvSpPr>
            <a:spLocks noGrp="1"/>
          </p:cNvSpPr>
          <p:nvPr>
            <p:ph type="body" sz="quarter" idx="35" hasCustomPrompt="1"/>
          </p:nvPr>
        </p:nvSpPr>
        <p:spPr>
          <a:xfrm>
            <a:off x="7536075" y="2732022"/>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9" name="Textplatzhalter 32">
            <a:extLst>
              <a:ext uri="{FF2B5EF4-FFF2-40B4-BE49-F238E27FC236}">
                <a16:creationId xmlns:a16="http://schemas.microsoft.com/office/drawing/2014/main" id="{AA46421E-BA3A-0AC5-E9E0-63CF2FEE51E8}"/>
              </a:ext>
            </a:extLst>
          </p:cNvPr>
          <p:cNvSpPr>
            <a:spLocks noGrp="1"/>
          </p:cNvSpPr>
          <p:nvPr>
            <p:ph type="body" sz="quarter" idx="36" hasCustomPrompt="1"/>
          </p:nvPr>
        </p:nvSpPr>
        <p:spPr>
          <a:xfrm>
            <a:off x="7536075" y="3400218"/>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05</a:t>
            </a:r>
          </a:p>
        </p:txBody>
      </p:sp>
      <p:sp>
        <p:nvSpPr>
          <p:cNvPr id="10" name="Textplatzhalter 32">
            <a:extLst>
              <a:ext uri="{FF2B5EF4-FFF2-40B4-BE49-F238E27FC236}">
                <a16:creationId xmlns:a16="http://schemas.microsoft.com/office/drawing/2014/main" id="{64F86F9D-9EDE-4485-85AD-649DFFA85F64}"/>
              </a:ext>
            </a:extLst>
          </p:cNvPr>
          <p:cNvSpPr>
            <a:spLocks noGrp="1"/>
          </p:cNvSpPr>
          <p:nvPr>
            <p:ph type="body" sz="quarter" idx="37" hasCustomPrompt="1"/>
          </p:nvPr>
        </p:nvSpPr>
        <p:spPr>
          <a:xfrm>
            <a:off x="7536075" y="3768412"/>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11" name="Textplatzhalter 32">
            <a:extLst>
              <a:ext uri="{FF2B5EF4-FFF2-40B4-BE49-F238E27FC236}">
                <a16:creationId xmlns:a16="http://schemas.microsoft.com/office/drawing/2014/main" id="{F4F94247-9D0C-8B85-D887-F2BC50295125}"/>
              </a:ext>
            </a:extLst>
          </p:cNvPr>
          <p:cNvSpPr>
            <a:spLocks noGrp="1"/>
          </p:cNvSpPr>
          <p:nvPr>
            <p:ph type="body" sz="quarter" idx="38" hasCustomPrompt="1"/>
          </p:nvPr>
        </p:nvSpPr>
        <p:spPr>
          <a:xfrm>
            <a:off x="7536075" y="4436609"/>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06</a:t>
            </a:r>
          </a:p>
        </p:txBody>
      </p:sp>
      <p:sp>
        <p:nvSpPr>
          <p:cNvPr id="20" name="Textplatzhalter 32">
            <a:extLst>
              <a:ext uri="{FF2B5EF4-FFF2-40B4-BE49-F238E27FC236}">
                <a16:creationId xmlns:a16="http://schemas.microsoft.com/office/drawing/2014/main" id="{56E597CB-2389-6F7A-13E1-292519848FD2}"/>
              </a:ext>
            </a:extLst>
          </p:cNvPr>
          <p:cNvSpPr>
            <a:spLocks noGrp="1"/>
          </p:cNvSpPr>
          <p:nvPr>
            <p:ph type="body" sz="quarter" idx="39" hasCustomPrompt="1"/>
          </p:nvPr>
        </p:nvSpPr>
        <p:spPr>
          <a:xfrm>
            <a:off x="7536075" y="4804803"/>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24" name="Textplatzhalter 2">
            <a:extLst>
              <a:ext uri="{FF2B5EF4-FFF2-40B4-BE49-F238E27FC236}">
                <a16:creationId xmlns:a16="http://schemas.microsoft.com/office/drawing/2014/main" id="{FE4CC0D5-20F6-4AE0-3B2C-AE9474AFC0C2}"/>
              </a:ext>
            </a:extLst>
          </p:cNvPr>
          <p:cNvSpPr>
            <a:spLocks noGrp="1"/>
          </p:cNvSpPr>
          <p:nvPr>
            <p:ph type="body" sz="quarter" idx="42" hasCustomPrompt="1"/>
          </p:nvPr>
        </p:nvSpPr>
        <p:spPr>
          <a:xfrm>
            <a:off x="6482977" y="3474055"/>
            <a:ext cx="611873" cy="535346"/>
          </a:xfrm>
          <a:prstGeom prst="hexagon">
            <a:avLst/>
          </a:prstGeom>
          <a:solidFill>
            <a:schemeClr val="accent5"/>
          </a:solidFill>
        </p:spPr>
        <p:txBody>
          <a:bodyPr anchor="ctr"/>
          <a:lstStyle>
            <a:lvl1pPr marL="0" indent="0" algn="ctr">
              <a:lnSpc>
                <a:spcPct val="100000"/>
              </a:lnSpc>
              <a:spcBef>
                <a:spcPts val="0"/>
              </a:spcBef>
              <a:buNone/>
              <a:defRPr sz="2000" b="1">
                <a:solidFill>
                  <a:schemeClr val="tx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5</a:t>
            </a:r>
          </a:p>
        </p:txBody>
      </p:sp>
      <p:sp>
        <p:nvSpPr>
          <p:cNvPr id="28" name="Textplatzhalter 2">
            <a:extLst>
              <a:ext uri="{FF2B5EF4-FFF2-40B4-BE49-F238E27FC236}">
                <a16:creationId xmlns:a16="http://schemas.microsoft.com/office/drawing/2014/main" id="{F5457D9F-CA0E-BE97-1767-0F01FA700532}"/>
              </a:ext>
            </a:extLst>
          </p:cNvPr>
          <p:cNvSpPr>
            <a:spLocks noGrp="1"/>
          </p:cNvSpPr>
          <p:nvPr>
            <p:ph type="body" sz="quarter" idx="43" hasCustomPrompt="1"/>
          </p:nvPr>
        </p:nvSpPr>
        <p:spPr>
          <a:xfrm>
            <a:off x="6482977" y="4493963"/>
            <a:ext cx="611873" cy="535346"/>
          </a:xfrm>
          <a:prstGeom prst="hexagon">
            <a:avLst/>
          </a:prstGeom>
          <a:solidFill>
            <a:schemeClr val="accent5">
              <a:lumMod val="60000"/>
              <a:lumOff val="40000"/>
            </a:schemeClr>
          </a:solidFill>
        </p:spPr>
        <p:txBody>
          <a:bodyPr anchor="ctr"/>
          <a:lstStyle>
            <a:lvl1pPr marL="0" indent="0" algn="ctr">
              <a:lnSpc>
                <a:spcPct val="100000"/>
              </a:lnSpc>
              <a:spcBef>
                <a:spcPts val="0"/>
              </a:spcBef>
              <a:buNone/>
              <a:defRPr sz="2000" b="1">
                <a:solidFill>
                  <a:schemeClr val="tx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6</a:t>
            </a:r>
          </a:p>
        </p:txBody>
      </p:sp>
    </p:spTree>
    <p:extLst>
      <p:ext uri="{BB962C8B-B14F-4D97-AF65-F5344CB8AC3E}">
        <p14:creationId xmlns:p14="http://schemas.microsoft.com/office/powerpoint/2010/main" val="27474831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_6_NurTitel">
    <p:spTree>
      <p:nvGrpSpPr>
        <p:cNvPr id="1" name=""/>
        <p:cNvGrpSpPr/>
        <p:nvPr/>
      </p:nvGrpSpPr>
      <p:grpSpPr>
        <a:xfrm>
          <a:off x="0" y="0"/>
          <a:ext cx="0" cy="0"/>
          <a:chOff x="0" y="0"/>
          <a:chExt cx="0" cy="0"/>
        </a:xfrm>
      </p:grpSpPr>
      <p:pic>
        <p:nvPicPr>
          <p:cNvPr id="29" name="Grafik 28" descr="Ein Bild, das Screenshot enthält.&#10;&#10;Automatisch generierte Beschreibung">
            <a:extLst>
              <a:ext uri="{FF2B5EF4-FFF2-40B4-BE49-F238E27FC236}">
                <a16:creationId xmlns:a16="http://schemas.microsoft.com/office/drawing/2014/main" id="{966E7A74-1A5C-9C62-6874-A180AB3F9CC6}"/>
              </a:ext>
            </a:extLst>
          </p:cNvPr>
          <p:cNvPicPr>
            <a:picLocks noChangeAspect="1"/>
          </p:cNvPicPr>
          <p:nvPr userDrawn="1"/>
        </p:nvPicPr>
        <p:blipFill>
          <a:blip r:embed="rId2">
            <a:alphaModFix amt="28000"/>
          </a:blip>
          <a:stretch>
            <a:fillRect/>
          </a:stretch>
        </p:blipFill>
        <p:spPr>
          <a:xfrm>
            <a:off x="0" y="1772955"/>
            <a:ext cx="7772400" cy="5442015"/>
          </a:xfrm>
          <a:prstGeom prst="rect">
            <a:avLst/>
          </a:prstGeom>
        </p:spPr>
      </p:pic>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pic>
        <p:nvPicPr>
          <p:cNvPr id="7" name="Grafik 6">
            <a:extLst>
              <a:ext uri="{FF2B5EF4-FFF2-40B4-BE49-F238E27FC236}">
                <a16:creationId xmlns:a16="http://schemas.microsoft.com/office/drawing/2014/main" id="{6014B715-AF86-E343-0C0F-2D26795D1A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28363" y="462841"/>
            <a:ext cx="1858703" cy="436391"/>
          </a:xfrm>
          <a:prstGeom prst="rect">
            <a:avLst/>
          </a:prstGeom>
        </p:spPr>
      </p:pic>
      <p:sp>
        <p:nvSpPr>
          <p:cNvPr id="4" name="Textplatzhalter 2">
            <a:extLst>
              <a:ext uri="{FF2B5EF4-FFF2-40B4-BE49-F238E27FC236}">
                <a16:creationId xmlns:a16="http://schemas.microsoft.com/office/drawing/2014/main" id="{42F2A7C7-4EAF-C7EF-CDDA-FBE2F4996110}"/>
              </a:ext>
            </a:extLst>
          </p:cNvPr>
          <p:cNvSpPr>
            <a:spLocks noGrp="1"/>
          </p:cNvSpPr>
          <p:nvPr>
            <p:ph type="body" sz="quarter" idx="22" hasCustomPrompt="1"/>
          </p:nvPr>
        </p:nvSpPr>
        <p:spPr>
          <a:xfrm>
            <a:off x="1388463" y="2465870"/>
            <a:ext cx="611873" cy="535346"/>
          </a:xfrm>
          <a:prstGeom prst="hexagon">
            <a:avLst/>
          </a:prstGeom>
          <a:solidFill>
            <a:schemeClr val="tx2"/>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1</a:t>
            </a:r>
          </a:p>
        </p:txBody>
      </p:sp>
      <p:sp>
        <p:nvSpPr>
          <p:cNvPr id="12" name="Textplatzhalter 32">
            <a:extLst>
              <a:ext uri="{FF2B5EF4-FFF2-40B4-BE49-F238E27FC236}">
                <a16:creationId xmlns:a16="http://schemas.microsoft.com/office/drawing/2014/main" id="{E37ACD1C-69BD-72C2-1E88-49F559A9ED29}"/>
              </a:ext>
            </a:extLst>
          </p:cNvPr>
          <p:cNvSpPr>
            <a:spLocks noGrp="1"/>
          </p:cNvSpPr>
          <p:nvPr>
            <p:ph type="body" sz="quarter" idx="28" hasCustomPrompt="1"/>
          </p:nvPr>
        </p:nvSpPr>
        <p:spPr>
          <a:xfrm>
            <a:off x="2441561" y="2580546"/>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01</a:t>
            </a:r>
          </a:p>
        </p:txBody>
      </p:sp>
      <p:sp>
        <p:nvSpPr>
          <p:cNvPr id="14" name="Textplatzhalter 32">
            <a:extLst>
              <a:ext uri="{FF2B5EF4-FFF2-40B4-BE49-F238E27FC236}">
                <a16:creationId xmlns:a16="http://schemas.microsoft.com/office/drawing/2014/main" id="{C2ECFDA9-B36E-876E-15C6-F7400EA35D06}"/>
              </a:ext>
            </a:extLst>
          </p:cNvPr>
          <p:cNvSpPr>
            <a:spLocks noGrp="1"/>
          </p:cNvSpPr>
          <p:nvPr>
            <p:ph type="body" sz="quarter" idx="29" hasCustomPrompt="1"/>
          </p:nvPr>
        </p:nvSpPr>
        <p:spPr>
          <a:xfrm>
            <a:off x="2441561" y="3589189"/>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02</a:t>
            </a:r>
          </a:p>
        </p:txBody>
      </p:sp>
      <p:sp>
        <p:nvSpPr>
          <p:cNvPr id="16" name="Textplatzhalter 32">
            <a:extLst>
              <a:ext uri="{FF2B5EF4-FFF2-40B4-BE49-F238E27FC236}">
                <a16:creationId xmlns:a16="http://schemas.microsoft.com/office/drawing/2014/main" id="{F2BFE0E4-1A89-4EA8-734F-E67113688682}"/>
              </a:ext>
            </a:extLst>
          </p:cNvPr>
          <p:cNvSpPr>
            <a:spLocks noGrp="1"/>
          </p:cNvSpPr>
          <p:nvPr>
            <p:ph type="body" sz="quarter" idx="14" hasCustomPrompt="1"/>
          </p:nvPr>
        </p:nvSpPr>
        <p:spPr>
          <a:xfrm>
            <a:off x="2441561" y="4611426"/>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03</a:t>
            </a:r>
          </a:p>
        </p:txBody>
      </p:sp>
      <p:sp>
        <p:nvSpPr>
          <p:cNvPr id="25" name="Textplatzhalter 2">
            <a:extLst>
              <a:ext uri="{FF2B5EF4-FFF2-40B4-BE49-F238E27FC236}">
                <a16:creationId xmlns:a16="http://schemas.microsoft.com/office/drawing/2014/main" id="{2C8DF295-6152-6B26-D6C9-1B5655300CBC}"/>
              </a:ext>
            </a:extLst>
          </p:cNvPr>
          <p:cNvSpPr>
            <a:spLocks noGrp="1"/>
          </p:cNvSpPr>
          <p:nvPr>
            <p:ph type="body" sz="quarter" idx="30" hasCustomPrompt="1"/>
          </p:nvPr>
        </p:nvSpPr>
        <p:spPr>
          <a:xfrm>
            <a:off x="1388463" y="3474055"/>
            <a:ext cx="611873" cy="535346"/>
          </a:xfrm>
          <a:prstGeom prst="hexagon">
            <a:avLst/>
          </a:prstGeom>
          <a:solidFill>
            <a:schemeClr val="tx2">
              <a:lumMod val="90000"/>
              <a:lumOff val="10000"/>
            </a:schemeClr>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2</a:t>
            </a:r>
          </a:p>
        </p:txBody>
      </p:sp>
      <p:sp>
        <p:nvSpPr>
          <p:cNvPr id="26" name="Textplatzhalter 2">
            <a:extLst>
              <a:ext uri="{FF2B5EF4-FFF2-40B4-BE49-F238E27FC236}">
                <a16:creationId xmlns:a16="http://schemas.microsoft.com/office/drawing/2014/main" id="{92F2027E-8442-FAB5-7D7E-EC5B9F30F6BE}"/>
              </a:ext>
            </a:extLst>
          </p:cNvPr>
          <p:cNvSpPr>
            <a:spLocks noGrp="1"/>
          </p:cNvSpPr>
          <p:nvPr>
            <p:ph type="body" sz="quarter" idx="31" hasCustomPrompt="1"/>
          </p:nvPr>
        </p:nvSpPr>
        <p:spPr>
          <a:xfrm>
            <a:off x="1388463" y="4493963"/>
            <a:ext cx="611873" cy="535346"/>
          </a:xfrm>
          <a:prstGeom prst="hexagon">
            <a:avLst/>
          </a:prstGeom>
          <a:solidFill>
            <a:schemeClr val="accent1"/>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3</a:t>
            </a:r>
          </a:p>
        </p:txBody>
      </p:sp>
      <p:sp>
        <p:nvSpPr>
          <p:cNvPr id="3" name="Textplatzhalter 2">
            <a:extLst>
              <a:ext uri="{FF2B5EF4-FFF2-40B4-BE49-F238E27FC236}">
                <a16:creationId xmlns:a16="http://schemas.microsoft.com/office/drawing/2014/main" id="{B4CF53A6-72A4-7D31-A4BC-2282851EA6C1}"/>
              </a:ext>
            </a:extLst>
          </p:cNvPr>
          <p:cNvSpPr>
            <a:spLocks noGrp="1"/>
          </p:cNvSpPr>
          <p:nvPr>
            <p:ph type="body" sz="quarter" idx="33" hasCustomPrompt="1"/>
          </p:nvPr>
        </p:nvSpPr>
        <p:spPr>
          <a:xfrm>
            <a:off x="6482977" y="2465870"/>
            <a:ext cx="611873" cy="535346"/>
          </a:xfrm>
          <a:prstGeom prst="hexagon">
            <a:avLst/>
          </a:prstGeom>
          <a:solidFill>
            <a:schemeClr val="accent5">
              <a:lumMod val="75000"/>
            </a:schemeClr>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4</a:t>
            </a:r>
          </a:p>
        </p:txBody>
      </p:sp>
      <p:sp>
        <p:nvSpPr>
          <p:cNvPr id="5" name="Textplatzhalter 32">
            <a:extLst>
              <a:ext uri="{FF2B5EF4-FFF2-40B4-BE49-F238E27FC236}">
                <a16:creationId xmlns:a16="http://schemas.microsoft.com/office/drawing/2014/main" id="{C72E9DB0-BCC0-2A11-D8B1-E61FC5B595E0}"/>
              </a:ext>
            </a:extLst>
          </p:cNvPr>
          <p:cNvSpPr>
            <a:spLocks noGrp="1"/>
          </p:cNvSpPr>
          <p:nvPr>
            <p:ph type="body" sz="quarter" idx="34" hasCustomPrompt="1"/>
          </p:nvPr>
        </p:nvSpPr>
        <p:spPr>
          <a:xfrm>
            <a:off x="7520100" y="2580546"/>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04</a:t>
            </a:r>
          </a:p>
        </p:txBody>
      </p:sp>
      <p:sp>
        <p:nvSpPr>
          <p:cNvPr id="9" name="Textplatzhalter 32">
            <a:extLst>
              <a:ext uri="{FF2B5EF4-FFF2-40B4-BE49-F238E27FC236}">
                <a16:creationId xmlns:a16="http://schemas.microsoft.com/office/drawing/2014/main" id="{AA46421E-BA3A-0AC5-E9E0-63CF2FEE51E8}"/>
              </a:ext>
            </a:extLst>
          </p:cNvPr>
          <p:cNvSpPr>
            <a:spLocks noGrp="1"/>
          </p:cNvSpPr>
          <p:nvPr>
            <p:ph type="body" sz="quarter" idx="36" hasCustomPrompt="1"/>
          </p:nvPr>
        </p:nvSpPr>
        <p:spPr>
          <a:xfrm>
            <a:off x="7536075" y="3589188"/>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05</a:t>
            </a:r>
          </a:p>
        </p:txBody>
      </p:sp>
      <p:sp>
        <p:nvSpPr>
          <p:cNvPr id="11" name="Textplatzhalter 32">
            <a:extLst>
              <a:ext uri="{FF2B5EF4-FFF2-40B4-BE49-F238E27FC236}">
                <a16:creationId xmlns:a16="http://schemas.microsoft.com/office/drawing/2014/main" id="{F4F94247-9D0C-8B85-D887-F2BC50295125}"/>
              </a:ext>
            </a:extLst>
          </p:cNvPr>
          <p:cNvSpPr>
            <a:spLocks noGrp="1"/>
          </p:cNvSpPr>
          <p:nvPr>
            <p:ph type="body" sz="quarter" idx="38" hasCustomPrompt="1"/>
          </p:nvPr>
        </p:nvSpPr>
        <p:spPr>
          <a:xfrm>
            <a:off x="7536075" y="4590679"/>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06</a:t>
            </a:r>
          </a:p>
        </p:txBody>
      </p:sp>
      <p:sp>
        <p:nvSpPr>
          <p:cNvPr id="24" name="Textplatzhalter 2">
            <a:extLst>
              <a:ext uri="{FF2B5EF4-FFF2-40B4-BE49-F238E27FC236}">
                <a16:creationId xmlns:a16="http://schemas.microsoft.com/office/drawing/2014/main" id="{FE4CC0D5-20F6-4AE0-3B2C-AE9474AFC0C2}"/>
              </a:ext>
            </a:extLst>
          </p:cNvPr>
          <p:cNvSpPr>
            <a:spLocks noGrp="1"/>
          </p:cNvSpPr>
          <p:nvPr>
            <p:ph type="body" sz="quarter" idx="42" hasCustomPrompt="1"/>
          </p:nvPr>
        </p:nvSpPr>
        <p:spPr>
          <a:xfrm>
            <a:off x="6482977" y="3474055"/>
            <a:ext cx="611873" cy="535346"/>
          </a:xfrm>
          <a:prstGeom prst="hexagon">
            <a:avLst/>
          </a:prstGeom>
          <a:solidFill>
            <a:schemeClr val="accent5"/>
          </a:solidFill>
        </p:spPr>
        <p:txBody>
          <a:bodyPr anchor="ctr"/>
          <a:lstStyle>
            <a:lvl1pPr marL="0" indent="0" algn="ctr">
              <a:lnSpc>
                <a:spcPct val="100000"/>
              </a:lnSpc>
              <a:spcBef>
                <a:spcPts val="0"/>
              </a:spcBef>
              <a:buNone/>
              <a:defRPr sz="2000" b="1">
                <a:solidFill>
                  <a:schemeClr val="tx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5</a:t>
            </a:r>
          </a:p>
        </p:txBody>
      </p:sp>
      <p:sp>
        <p:nvSpPr>
          <p:cNvPr id="28" name="Textplatzhalter 2">
            <a:extLst>
              <a:ext uri="{FF2B5EF4-FFF2-40B4-BE49-F238E27FC236}">
                <a16:creationId xmlns:a16="http://schemas.microsoft.com/office/drawing/2014/main" id="{F5457D9F-CA0E-BE97-1767-0F01FA700532}"/>
              </a:ext>
            </a:extLst>
          </p:cNvPr>
          <p:cNvSpPr>
            <a:spLocks noGrp="1"/>
          </p:cNvSpPr>
          <p:nvPr>
            <p:ph type="body" sz="quarter" idx="43" hasCustomPrompt="1"/>
          </p:nvPr>
        </p:nvSpPr>
        <p:spPr>
          <a:xfrm>
            <a:off x="6482977" y="4493963"/>
            <a:ext cx="611873" cy="535346"/>
          </a:xfrm>
          <a:prstGeom prst="hexagon">
            <a:avLst/>
          </a:prstGeom>
          <a:solidFill>
            <a:schemeClr val="accent5">
              <a:lumMod val="60000"/>
              <a:lumOff val="40000"/>
            </a:schemeClr>
          </a:solidFill>
        </p:spPr>
        <p:txBody>
          <a:bodyPr anchor="ctr"/>
          <a:lstStyle>
            <a:lvl1pPr marL="0" indent="0" algn="ctr">
              <a:lnSpc>
                <a:spcPct val="100000"/>
              </a:lnSpc>
              <a:spcBef>
                <a:spcPts val="0"/>
              </a:spcBef>
              <a:buNone/>
              <a:defRPr sz="2000" b="1">
                <a:solidFill>
                  <a:schemeClr val="tx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6</a:t>
            </a:r>
          </a:p>
        </p:txBody>
      </p:sp>
      <p:sp>
        <p:nvSpPr>
          <p:cNvPr id="8" name="Titel 1">
            <a:extLst>
              <a:ext uri="{FF2B5EF4-FFF2-40B4-BE49-F238E27FC236}">
                <a16:creationId xmlns:a16="http://schemas.microsoft.com/office/drawing/2014/main" id="{1D50E440-267A-B785-E7E6-76FDADE2FBFB}"/>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10" name="Textplatzhalter 12">
            <a:extLst>
              <a:ext uri="{FF2B5EF4-FFF2-40B4-BE49-F238E27FC236}">
                <a16:creationId xmlns:a16="http://schemas.microsoft.com/office/drawing/2014/main" id="{234C20AA-F658-3A07-8F77-D4DB1665FC88}"/>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36978987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_8">
    <p:spTree>
      <p:nvGrpSpPr>
        <p:cNvPr id="1" name=""/>
        <p:cNvGrpSpPr/>
        <p:nvPr/>
      </p:nvGrpSpPr>
      <p:grpSpPr>
        <a:xfrm>
          <a:off x="0" y="0"/>
          <a:ext cx="0" cy="0"/>
          <a:chOff x="0" y="0"/>
          <a:chExt cx="0" cy="0"/>
        </a:xfrm>
      </p:grpSpPr>
      <p:pic>
        <p:nvPicPr>
          <p:cNvPr id="29" name="Grafik 28" descr="Ein Bild, das Screenshot enthält.&#10;&#10;Automatisch generierte Beschreibung">
            <a:extLst>
              <a:ext uri="{FF2B5EF4-FFF2-40B4-BE49-F238E27FC236}">
                <a16:creationId xmlns:a16="http://schemas.microsoft.com/office/drawing/2014/main" id="{966E7A74-1A5C-9C62-6874-A180AB3F9CC6}"/>
              </a:ext>
            </a:extLst>
          </p:cNvPr>
          <p:cNvPicPr>
            <a:picLocks noChangeAspect="1"/>
          </p:cNvPicPr>
          <p:nvPr userDrawn="1"/>
        </p:nvPicPr>
        <p:blipFill>
          <a:blip r:embed="rId2">
            <a:alphaModFix amt="28000"/>
          </a:blip>
          <a:stretch>
            <a:fillRect/>
          </a:stretch>
        </p:blipFill>
        <p:spPr>
          <a:xfrm>
            <a:off x="-807825" y="2301014"/>
            <a:ext cx="7772400" cy="5442015"/>
          </a:xfrm>
          <a:prstGeom prst="rect">
            <a:avLst/>
          </a:prstGeom>
        </p:spPr>
      </p:pic>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pic>
        <p:nvPicPr>
          <p:cNvPr id="7" name="Grafik 6">
            <a:extLst>
              <a:ext uri="{FF2B5EF4-FFF2-40B4-BE49-F238E27FC236}">
                <a16:creationId xmlns:a16="http://schemas.microsoft.com/office/drawing/2014/main" id="{6014B715-AF86-E343-0C0F-2D26795D1A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28363" y="462841"/>
            <a:ext cx="1858703" cy="436391"/>
          </a:xfrm>
          <a:prstGeom prst="rect">
            <a:avLst/>
          </a:prstGeom>
        </p:spPr>
      </p:pic>
      <p:sp>
        <p:nvSpPr>
          <p:cNvPr id="4" name="Textplatzhalter 2">
            <a:extLst>
              <a:ext uri="{FF2B5EF4-FFF2-40B4-BE49-F238E27FC236}">
                <a16:creationId xmlns:a16="http://schemas.microsoft.com/office/drawing/2014/main" id="{42F2A7C7-4EAF-C7EF-CDDA-FBE2F4996110}"/>
              </a:ext>
            </a:extLst>
          </p:cNvPr>
          <p:cNvSpPr>
            <a:spLocks noGrp="1"/>
          </p:cNvSpPr>
          <p:nvPr>
            <p:ph type="body" sz="quarter" idx="22" hasCustomPrompt="1"/>
          </p:nvPr>
        </p:nvSpPr>
        <p:spPr>
          <a:xfrm>
            <a:off x="1388463" y="2034862"/>
            <a:ext cx="611873" cy="535346"/>
          </a:xfrm>
          <a:prstGeom prst="hexagon">
            <a:avLst/>
          </a:prstGeom>
          <a:solidFill>
            <a:schemeClr val="tx2"/>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1</a:t>
            </a:r>
          </a:p>
        </p:txBody>
      </p:sp>
      <p:sp>
        <p:nvSpPr>
          <p:cNvPr id="12" name="Textplatzhalter 32">
            <a:extLst>
              <a:ext uri="{FF2B5EF4-FFF2-40B4-BE49-F238E27FC236}">
                <a16:creationId xmlns:a16="http://schemas.microsoft.com/office/drawing/2014/main" id="{E37ACD1C-69BD-72C2-1E88-49F559A9ED29}"/>
              </a:ext>
            </a:extLst>
          </p:cNvPr>
          <p:cNvSpPr>
            <a:spLocks noGrp="1"/>
          </p:cNvSpPr>
          <p:nvPr>
            <p:ph type="body" sz="quarter" idx="28" hasCustomPrompt="1"/>
          </p:nvPr>
        </p:nvSpPr>
        <p:spPr>
          <a:xfrm>
            <a:off x="2441561" y="1932820"/>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01</a:t>
            </a:r>
          </a:p>
        </p:txBody>
      </p:sp>
      <p:sp>
        <p:nvSpPr>
          <p:cNvPr id="13" name="Textplatzhalter 32">
            <a:extLst>
              <a:ext uri="{FF2B5EF4-FFF2-40B4-BE49-F238E27FC236}">
                <a16:creationId xmlns:a16="http://schemas.microsoft.com/office/drawing/2014/main" id="{EDE657E0-B535-7CDD-2448-5ACA211FAD23}"/>
              </a:ext>
            </a:extLst>
          </p:cNvPr>
          <p:cNvSpPr>
            <a:spLocks noGrp="1"/>
          </p:cNvSpPr>
          <p:nvPr>
            <p:ph type="body" sz="quarter" idx="11" hasCustomPrompt="1"/>
          </p:nvPr>
        </p:nvSpPr>
        <p:spPr>
          <a:xfrm>
            <a:off x="2441561" y="2301014"/>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14" name="Textplatzhalter 32">
            <a:extLst>
              <a:ext uri="{FF2B5EF4-FFF2-40B4-BE49-F238E27FC236}">
                <a16:creationId xmlns:a16="http://schemas.microsoft.com/office/drawing/2014/main" id="{C2ECFDA9-B36E-876E-15C6-F7400EA35D06}"/>
              </a:ext>
            </a:extLst>
          </p:cNvPr>
          <p:cNvSpPr>
            <a:spLocks noGrp="1"/>
          </p:cNvSpPr>
          <p:nvPr>
            <p:ph type="body" sz="quarter" idx="29" hasCustomPrompt="1"/>
          </p:nvPr>
        </p:nvSpPr>
        <p:spPr>
          <a:xfrm>
            <a:off x="2441561" y="2969210"/>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02</a:t>
            </a:r>
          </a:p>
        </p:txBody>
      </p:sp>
      <p:sp>
        <p:nvSpPr>
          <p:cNvPr id="15" name="Textplatzhalter 32">
            <a:extLst>
              <a:ext uri="{FF2B5EF4-FFF2-40B4-BE49-F238E27FC236}">
                <a16:creationId xmlns:a16="http://schemas.microsoft.com/office/drawing/2014/main" id="{F5E044A4-5020-0D55-3DCA-647AE5F985EC}"/>
              </a:ext>
            </a:extLst>
          </p:cNvPr>
          <p:cNvSpPr>
            <a:spLocks noGrp="1"/>
          </p:cNvSpPr>
          <p:nvPr>
            <p:ph type="body" sz="quarter" idx="13" hasCustomPrompt="1"/>
          </p:nvPr>
        </p:nvSpPr>
        <p:spPr>
          <a:xfrm>
            <a:off x="2441561" y="3337404"/>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16" name="Textplatzhalter 32">
            <a:extLst>
              <a:ext uri="{FF2B5EF4-FFF2-40B4-BE49-F238E27FC236}">
                <a16:creationId xmlns:a16="http://schemas.microsoft.com/office/drawing/2014/main" id="{F2BFE0E4-1A89-4EA8-734F-E67113688682}"/>
              </a:ext>
            </a:extLst>
          </p:cNvPr>
          <p:cNvSpPr>
            <a:spLocks noGrp="1"/>
          </p:cNvSpPr>
          <p:nvPr>
            <p:ph type="body" sz="quarter" idx="14" hasCustomPrompt="1"/>
          </p:nvPr>
        </p:nvSpPr>
        <p:spPr>
          <a:xfrm>
            <a:off x="2441561" y="4005601"/>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03</a:t>
            </a:r>
          </a:p>
        </p:txBody>
      </p:sp>
      <p:sp>
        <p:nvSpPr>
          <p:cNvPr id="17" name="Textplatzhalter 32">
            <a:extLst>
              <a:ext uri="{FF2B5EF4-FFF2-40B4-BE49-F238E27FC236}">
                <a16:creationId xmlns:a16="http://schemas.microsoft.com/office/drawing/2014/main" id="{5B2C653F-04F4-ABAD-76EF-5B6F1BD089B4}"/>
              </a:ext>
            </a:extLst>
          </p:cNvPr>
          <p:cNvSpPr>
            <a:spLocks noGrp="1"/>
          </p:cNvSpPr>
          <p:nvPr>
            <p:ph type="body" sz="quarter" idx="15" hasCustomPrompt="1"/>
          </p:nvPr>
        </p:nvSpPr>
        <p:spPr>
          <a:xfrm>
            <a:off x="2441561" y="4373795"/>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18" name="Textplatzhalter 32">
            <a:extLst>
              <a:ext uri="{FF2B5EF4-FFF2-40B4-BE49-F238E27FC236}">
                <a16:creationId xmlns:a16="http://schemas.microsoft.com/office/drawing/2014/main" id="{E3604667-BD5B-CCD2-38F6-6162A27DB4F7}"/>
              </a:ext>
            </a:extLst>
          </p:cNvPr>
          <p:cNvSpPr>
            <a:spLocks noGrp="1"/>
          </p:cNvSpPr>
          <p:nvPr>
            <p:ph type="body" sz="quarter" idx="16" hasCustomPrompt="1"/>
          </p:nvPr>
        </p:nvSpPr>
        <p:spPr>
          <a:xfrm>
            <a:off x="2441561" y="5018961"/>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04</a:t>
            </a:r>
          </a:p>
        </p:txBody>
      </p:sp>
      <p:sp>
        <p:nvSpPr>
          <p:cNvPr id="19" name="Textplatzhalter 32">
            <a:extLst>
              <a:ext uri="{FF2B5EF4-FFF2-40B4-BE49-F238E27FC236}">
                <a16:creationId xmlns:a16="http://schemas.microsoft.com/office/drawing/2014/main" id="{BB8D167C-62A9-7B2D-20EC-C808AC8618DE}"/>
              </a:ext>
            </a:extLst>
          </p:cNvPr>
          <p:cNvSpPr>
            <a:spLocks noGrp="1"/>
          </p:cNvSpPr>
          <p:nvPr>
            <p:ph type="body" sz="quarter" idx="17" hasCustomPrompt="1"/>
          </p:nvPr>
        </p:nvSpPr>
        <p:spPr>
          <a:xfrm>
            <a:off x="2441561" y="5387155"/>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25" name="Textplatzhalter 2">
            <a:extLst>
              <a:ext uri="{FF2B5EF4-FFF2-40B4-BE49-F238E27FC236}">
                <a16:creationId xmlns:a16="http://schemas.microsoft.com/office/drawing/2014/main" id="{2C8DF295-6152-6B26-D6C9-1B5655300CBC}"/>
              </a:ext>
            </a:extLst>
          </p:cNvPr>
          <p:cNvSpPr>
            <a:spLocks noGrp="1"/>
          </p:cNvSpPr>
          <p:nvPr>
            <p:ph type="body" sz="quarter" idx="30" hasCustomPrompt="1"/>
          </p:nvPr>
        </p:nvSpPr>
        <p:spPr>
          <a:xfrm>
            <a:off x="1388463" y="3043047"/>
            <a:ext cx="611873" cy="535346"/>
          </a:xfrm>
          <a:prstGeom prst="hexagon">
            <a:avLst/>
          </a:prstGeom>
          <a:solidFill>
            <a:schemeClr val="tx2">
              <a:lumMod val="90000"/>
              <a:lumOff val="10000"/>
            </a:schemeClr>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2</a:t>
            </a:r>
          </a:p>
        </p:txBody>
      </p:sp>
      <p:sp>
        <p:nvSpPr>
          <p:cNvPr id="26" name="Textplatzhalter 2">
            <a:extLst>
              <a:ext uri="{FF2B5EF4-FFF2-40B4-BE49-F238E27FC236}">
                <a16:creationId xmlns:a16="http://schemas.microsoft.com/office/drawing/2014/main" id="{92F2027E-8442-FAB5-7D7E-EC5B9F30F6BE}"/>
              </a:ext>
            </a:extLst>
          </p:cNvPr>
          <p:cNvSpPr>
            <a:spLocks noGrp="1"/>
          </p:cNvSpPr>
          <p:nvPr>
            <p:ph type="body" sz="quarter" idx="31" hasCustomPrompt="1"/>
          </p:nvPr>
        </p:nvSpPr>
        <p:spPr>
          <a:xfrm>
            <a:off x="1388463" y="4062955"/>
            <a:ext cx="611873" cy="535346"/>
          </a:xfrm>
          <a:prstGeom prst="hexagon">
            <a:avLst/>
          </a:prstGeom>
          <a:solidFill>
            <a:schemeClr val="accent1"/>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3</a:t>
            </a:r>
          </a:p>
        </p:txBody>
      </p:sp>
      <p:sp>
        <p:nvSpPr>
          <p:cNvPr id="27" name="Textplatzhalter 2">
            <a:extLst>
              <a:ext uri="{FF2B5EF4-FFF2-40B4-BE49-F238E27FC236}">
                <a16:creationId xmlns:a16="http://schemas.microsoft.com/office/drawing/2014/main" id="{D7A32E0F-35F5-CF92-1CD9-C03DC3F3C0BF}"/>
              </a:ext>
            </a:extLst>
          </p:cNvPr>
          <p:cNvSpPr>
            <a:spLocks noGrp="1"/>
          </p:cNvSpPr>
          <p:nvPr>
            <p:ph type="body" sz="quarter" idx="32" hasCustomPrompt="1"/>
          </p:nvPr>
        </p:nvSpPr>
        <p:spPr>
          <a:xfrm>
            <a:off x="1388463" y="5071139"/>
            <a:ext cx="611873" cy="535346"/>
          </a:xfrm>
          <a:prstGeom prst="hexagon">
            <a:avLst/>
          </a:prstGeom>
          <a:solidFill>
            <a:schemeClr val="accent5">
              <a:lumMod val="75000"/>
            </a:schemeClr>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4</a:t>
            </a:r>
          </a:p>
        </p:txBody>
      </p:sp>
      <p:sp>
        <p:nvSpPr>
          <p:cNvPr id="3" name="Textplatzhalter 2">
            <a:extLst>
              <a:ext uri="{FF2B5EF4-FFF2-40B4-BE49-F238E27FC236}">
                <a16:creationId xmlns:a16="http://schemas.microsoft.com/office/drawing/2014/main" id="{B4CF53A6-72A4-7D31-A4BC-2282851EA6C1}"/>
              </a:ext>
            </a:extLst>
          </p:cNvPr>
          <p:cNvSpPr>
            <a:spLocks noGrp="1"/>
          </p:cNvSpPr>
          <p:nvPr>
            <p:ph type="body" sz="quarter" idx="33" hasCustomPrompt="1"/>
          </p:nvPr>
        </p:nvSpPr>
        <p:spPr>
          <a:xfrm>
            <a:off x="6482977" y="2034862"/>
            <a:ext cx="611873" cy="535346"/>
          </a:xfrm>
          <a:prstGeom prst="hexagon">
            <a:avLst/>
          </a:prstGeom>
          <a:solidFill>
            <a:schemeClr val="accent5">
              <a:lumMod val="75000"/>
            </a:schemeClr>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5</a:t>
            </a:r>
          </a:p>
        </p:txBody>
      </p:sp>
      <p:sp>
        <p:nvSpPr>
          <p:cNvPr id="5" name="Textplatzhalter 32">
            <a:extLst>
              <a:ext uri="{FF2B5EF4-FFF2-40B4-BE49-F238E27FC236}">
                <a16:creationId xmlns:a16="http://schemas.microsoft.com/office/drawing/2014/main" id="{C72E9DB0-BCC0-2A11-D8B1-E61FC5B595E0}"/>
              </a:ext>
            </a:extLst>
          </p:cNvPr>
          <p:cNvSpPr>
            <a:spLocks noGrp="1"/>
          </p:cNvSpPr>
          <p:nvPr>
            <p:ph type="body" sz="quarter" idx="34" hasCustomPrompt="1"/>
          </p:nvPr>
        </p:nvSpPr>
        <p:spPr>
          <a:xfrm>
            <a:off x="7536075" y="1932820"/>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05</a:t>
            </a:r>
          </a:p>
        </p:txBody>
      </p:sp>
      <p:sp>
        <p:nvSpPr>
          <p:cNvPr id="8" name="Textplatzhalter 32">
            <a:extLst>
              <a:ext uri="{FF2B5EF4-FFF2-40B4-BE49-F238E27FC236}">
                <a16:creationId xmlns:a16="http://schemas.microsoft.com/office/drawing/2014/main" id="{9F8092E0-2D14-3EB9-04DD-B83E9CD05A53}"/>
              </a:ext>
            </a:extLst>
          </p:cNvPr>
          <p:cNvSpPr>
            <a:spLocks noGrp="1"/>
          </p:cNvSpPr>
          <p:nvPr>
            <p:ph type="body" sz="quarter" idx="35" hasCustomPrompt="1"/>
          </p:nvPr>
        </p:nvSpPr>
        <p:spPr>
          <a:xfrm>
            <a:off x="7536075" y="2301014"/>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9" name="Textplatzhalter 32">
            <a:extLst>
              <a:ext uri="{FF2B5EF4-FFF2-40B4-BE49-F238E27FC236}">
                <a16:creationId xmlns:a16="http://schemas.microsoft.com/office/drawing/2014/main" id="{AA46421E-BA3A-0AC5-E9E0-63CF2FEE51E8}"/>
              </a:ext>
            </a:extLst>
          </p:cNvPr>
          <p:cNvSpPr>
            <a:spLocks noGrp="1"/>
          </p:cNvSpPr>
          <p:nvPr>
            <p:ph type="body" sz="quarter" idx="36" hasCustomPrompt="1"/>
          </p:nvPr>
        </p:nvSpPr>
        <p:spPr>
          <a:xfrm>
            <a:off x="7536075" y="2969210"/>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06</a:t>
            </a:r>
          </a:p>
        </p:txBody>
      </p:sp>
      <p:sp>
        <p:nvSpPr>
          <p:cNvPr id="10" name="Textplatzhalter 32">
            <a:extLst>
              <a:ext uri="{FF2B5EF4-FFF2-40B4-BE49-F238E27FC236}">
                <a16:creationId xmlns:a16="http://schemas.microsoft.com/office/drawing/2014/main" id="{64F86F9D-9EDE-4485-85AD-649DFFA85F64}"/>
              </a:ext>
            </a:extLst>
          </p:cNvPr>
          <p:cNvSpPr>
            <a:spLocks noGrp="1"/>
          </p:cNvSpPr>
          <p:nvPr>
            <p:ph type="body" sz="quarter" idx="37" hasCustomPrompt="1"/>
          </p:nvPr>
        </p:nvSpPr>
        <p:spPr>
          <a:xfrm>
            <a:off x="7536075" y="3337404"/>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11" name="Textplatzhalter 32">
            <a:extLst>
              <a:ext uri="{FF2B5EF4-FFF2-40B4-BE49-F238E27FC236}">
                <a16:creationId xmlns:a16="http://schemas.microsoft.com/office/drawing/2014/main" id="{F4F94247-9D0C-8B85-D887-F2BC50295125}"/>
              </a:ext>
            </a:extLst>
          </p:cNvPr>
          <p:cNvSpPr>
            <a:spLocks noGrp="1"/>
          </p:cNvSpPr>
          <p:nvPr>
            <p:ph type="body" sz="quarter" idx="38" hasCustomPrompt="1"/>
          </p:nvPr>
        </p:nvSpPr>
        <p:spPr>
          <a:xfrm>
            <a:off x="7536075" y="4005601"/>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07</a:t>
            </a:r>
          </a:p>
        </p:txBody>
      </p:sp>
      <p:sp>
        <p:nvSpPr>
          <p:cNvPr id="20" name="Textplatzhalter 32">
            <a:extLst>
              <a:ext uri="{FF2B5EF4-FFF2-40B4-BE49-F238E27FC236}">
                <a16:creationId xmlns:a16="http://schemas.microsoft.com/office/drawing/2014/main" id="{56E597CB-2389-6F7A-13E1-292519848FD2}"/>
              </a:ext>
            </a:extLst>
          </p:cNvPr>
          <p:cNvSpPr>
            <a:spLocks noGrp="1"/>
          </p:cNvSpPr>
          <p:nvPr>
            <p:ph type="body" sz="quarter" idx="39" hasCustomPrompt="1"/>
          </p:nvPr>
        </p:nvSpPr>
        <p:spPr>
          <a:xfrm>
            <a:off x="7536075" y="4373795"/>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22" name="Textplatzhalter 32">
            <a:extLst>
              <a:ext uri="{FF2B5EF4-FFF2-40B4-BE49-F238E27FC236}">
                <a16:creationId xmlns:a16="http://schemas.microsoft.com/office/drawing/2014/main" id="{59A1B276-BA9F-42D4-E429-B290D7DD51CE}"/>
              </a:ext>
            </a:extLst>
          </p:cNvPr>
          <p:cNvSpPr>
            <a:spLocks noGrp="1"/>
          </p:cNvSpPr>
          <p:nvPr>
            <p:ph type="body" sz="quarter" idx="40" hasCustomPrompt="1"/>
          </p:nvPr>
        </p:nvSpPr>
        <p:spPr>
          <a:xfrm>
            <a:off x="7536075" y="5018961"/>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08</a:t>
            </a:r>
          </a:p>
        </p:txBody>
      </p:sp>
      <p:sp>
        <p:nvSpPr>
          <p:cNvPr id="23" name="Textplatzhalter 32">
            <a:extLst>
              <a:ext uri="{FF2B5EF4-FFF2-40B4-BE49-F238E27FC236}">
                <a16:creationId xmlns:a16="http://schemas.microsoft.com/office/drawing/2014/main" id="{A289005E-2621-D28D-532E-510E13E49019}"/>
              </a:ext>
            </a:extLst>
          </p:cNvPr>
          <p:cNvSpPr>
            <a:spLocks noGrp="1"/>
          </p:cNvSpPr>
          <p:nvPr>
            <p:ph type="body" sz="quarter" idx="41" hasCustomPrompt="1"/>
          </p:nvPr>
        </p:nvSpPr>
        <p:spPr>
          <a:xfrm>
            <a:off x="7536075" y="5387155"/>
            <a:ext cx="3194838" cy="370320"/>
          </a:xfrm>
          <a:prstGeom prst="rect">
            <a:avLst/>
          </a:prstGeom>
        </p:spPr>
        <p:txBody>
          <a:bodyPr/>
          <a:lstStyle>
            <a:lvl1pPr algn="l">
              <a:buNone/>
              <a:defRPr sz="1200" b="0">
                <a:solidFill>
                  <a:schemeClr val="tx1"/>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err="1"/>
              <a:t>Agendathema</a:t>
            </a:r>
            <a:r>
              <a:rPr lang="de-DE"/>
              <a:t> Text</a:t>
            </a:r>
          </a:p>
        </p:txBody>
      </p:sp>
      <p:sp>
        <p:nvSpPr>
          <p:cNvPr id="24" name="Textplatzhalter 2">
            <a:extLst>
              <a:ext uri="{FF2B5EF4-FFF2-40B4-BE49-F238E27FC236}">
                <a16:creationId xmlns:a16="http://schemas.microsoft.com/office/drawing/2014/main" id="{FE4CC0D5-20F6-4AE0-3B2C-AE9474AFC0C2}"/>
              </a:ext>
            </a:extLst>
          </p:cNvPr>
          <p:cNvSpPr>
            <a:spLocks noGrp="1"/>
          </p:cNvSpPr>
          <p:nvPr>
            <p:ph type="body" sz="quarter" idx="42" hasCustomPrompt="1"/>
          </p:nvPr>
        </p:nvSpPr>
        <p:spPr>
          <a:xfrm>
            <a:off x="6482977" y="3043047"/>
            <a:ext cx="611873" cy="535346"/>
          </a:xfrm>
          <a:prstGeom prst="hexagon">
            <a:avLst/>
          </a:prstGeom>
          <a:solidFill>
            <a:schemeClr val="accent5"/>
          </a:solidFill>
        </p:spPr>
        <p:txBody>
          <a:bodyPr anchor="ctr"/>
          <a:lstStyle>
            <a:lvl1pPr marL="0" indent="0" algn="ctr">
              <a:lnSpc>
                <a:spcPct val="100000"/>
              </a:lnSpc>
              <a:spcBef>
                <a:spcPts val="0"/>
              </a:spcBef>
              <a:buNone/>
              <a:defRPr sz="2000" b="1">
                <a:solidFill>
                  <a:schemeClr val="tx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6</a:t>
            </a:r>
          </a:p>
        </p:txBody>
      </p:sp>
      <p:sp>
        <p:nvSpPr>
          <p:cNvPr id="28" name="Textplatzhalter 2">
            <a:extLst>
              <a:ext uri="{FF2B5EF4-FFF2-40B4-BE49-F238E27FC236}">
                <a16:creationId xmlns:a16="http://schemas.microsoft.com/office/drawing/2014/main" id="{F5457D9F-CA0E-BE97-1767-0F01FA700532}"/>
              </a:ext>
            </a:extLst>
          </p:cNvPr>
          <p:cNvSpPr>
            <a:spLocks noGrp="1"/>
          </p:cNvSpPr>
          <p:nvPr>
            <p:ph type="body" sz="quarter" idx="43" hasCustomPrompt="1"/>
          </p:nvPr>
        </p:nvSpPr>
        <p:spPr>
          <a:xfrm>
            <a:off x="6482977" y="4062955"/>
            <a:ext cx="611873" cy="535346"/>
          </a:xfrm>
          <a:prstGeom prst="hexagon">
            <a:avLst/>
          </a:prstGeom>
          <a:solidFill>
            <a:schemeClr val="accent5">
              <a:lumMod val="60000"/>
              <a:lumOff val="40000"/>
            </a:schemeClr>
          </a:solidFill>
        </p:spPr>
        <p:txBody>
          <a:bodyPr anchor="ctr"/>
          <a:lstStyle>
            <a:lvl1pPr marL="0" indent="0" algn="ctr">
              <a:lnSpc>
                <a:spcPct val="100000"/>
              </a:lnSpc>
              <a:spcBef>
                <a:spcPts val="0"/>
              </a:spcBef>
              <a:buNone/>
              <a:defRPr sz="2000" b="1">
                <a:solidFill>
                  <a:schemeClr val="tx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7</a:t>
            </a:r>
          </a:p>
        </p:txBody>
      </p:sp>
      <p:sp>
        <p:nvSpPr>
          <p:cNvPr id="30" name="Textplatzhalter 2">
            <a:extLst>
              <a:ext uri="{FF2B5EF4-FFF2-40B4-BE49-F238E27FC236}">
                <a16:creationId xmlns:a16="http://schemas.microsoft.com/office/drawing/2014/main" id="{3666294F-457B-102B-3133-973094246935}"/>
              </a:ext>
            </a:extLst>
          </p:cNvPr>
          <p:cNvSpPr>
            <a:spLocks noGrp="1"/>
          </p:cNvSpPr>
          <p:nvPr>
            <p:ph type="body" sz="quarter" idx="44" hasCustomPrompt="1"/>
          </p:nvPr>
        </p:nvSpPr>
        <p:spPr>
          <a:xfrm>
            <a:off x="6482977" y="5071139"/>
            <a:ext cx="611873" cy="535346"/>
          </a:xfrm>
          <a:prstGeom prst="hexagon">
            <a:avLst/>
          </a:prstGeom>
          <a:solidFill>
            <a:schemeClr val="accent5">
              <a:lumMod val="20000"/>
              <a:lumOff val="80000"/>
            </a:schemeClr>
          </a:solidFill>
        </p:spPr>
        <p:txBody>
          <a:bodyPr anchor="ctr"/>
          <a:lstStyle>
            <a:lvl1pPr marL="0" indent="0" algn="ctr">
              <a:lnSpc>
                <a:spcPct val="100000"/>
              </a:lnSpc>
              <a:spcBef>
                <a:spcPts val="0"/>
              </a:spcBef>
              <a:buNone/>
              <a:defRPr sz="2000" b="1">
                <a:solidFill>
                  <a:schemeClr val="tx2"/>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8</a:t>
            </a:r>
          </a:p>
        </p:txBody>
      </p:sp>
      <p:sp>
        <p:nvSpPr>
          <p:cNvPr id="31" name="Titel 1">
            <a:extLst>
              <a:ext uri="{FF2B5EF4-FFF2-40B4-BE49-F238E27FC236}">
                <a16:creationId xmlns:a16="http://schemas.microsoft.com/office/drawing/2014/main" id="{BA1E1D03-A28B-29E1-F9F5-8038413710B2}"/>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32" name="Textplatzhalter 12">
            <a:extLst>
              <a:ext uri="{FF2B5EF4-FFF2-40B4-BE49-F238E27FC236}">
                <a16:creationId xmlns:a16="http://schemas.microsoft.com/office/drawing/2014/main" id="{CE9E7644-8B88-F780-E5D5-A821A4E018BD}"/>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78481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elfolie_dunkel_Logo">
    <p:bg>
      <p:bgPr>
        <a:solidFill>
          <a:srgbClr val="152E42"/>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E0D675B-3729-DD0C-39A0-A0F247F73055}"/>
              </a:ext>
            </a:extLst>
          </p:cNvPr>
          <p:cNvPicPr>
            <a:picLocks noChangeAspect="1"/>
          </p:cNvPicPr>
          <p:nvPr userDrawn="1"/>
        </p:nvPicPr>
        <p:blipFill rotWithShape="1">
          <a:blip r:embed="rId2">
            <a:alphaModFix amt="25000"/>
            <a:extLst>
              <a:ext uri="{96DAC541-7B7A-43D3-8B79-37D633B846F1}">
                <asvg:svgBlip xmlns:asvg="http://schemas.microsoft.com/office/drawing/2016/SVG/main" r:embed="rId3"/>
              </a:ext>
            </a:extLst>
          </a:blip>
          <a:srcRect t="21257" b="18631"/>
          <a:stretch/>
        </p:blipFill>
        <p:spPr>
          <a:xfrm>
            <a:off x="-118292" y="0"/>
            <a:ext cx="11906637" cy="6858000"/>
          </a:xfrm>
          <a:prstGeom prst="rect">
            <a:avLst/>
          </a:prstGeom>
        </p:spPr>
      </p:pic>
      <p:sp>
        <p:nvSpPr>
          <p:cNvPr id="2" name="Titel 1">
            <a:extLst>
              <a:ext uri="{FF2B5EF4-FFF2-40B4-BE49-F238E27FC236}">
                <a16:creationId xmlns:a16="http://schemas.microsoft.com/office/drawing/2014/main" id="{CEB109E9-35C5-F0AF-CF34-C94B791F8C28}"/>
              </a:ext>
            </a:extLst>
          </p:cNvPr>
          <p:cNvSpPr>
            <a:spLocks noGrp="1"/>
          </p:cNvSpPr>
          <p:nvPr>
            <p:ph type="ctrTitle"/>
          </p:nvPr>
        </p:nvSpPr>
        <p:spPr>
          <a:xfrm>
            <a:off x="1524000" y="1930400"/>
            <a:ext cx="9144000" cy="1727199"/>
          </a:xfrm>
          <a:prstGeom prst="rect">
            <a:avLst/>
          </a:prstGeom>
        </p:spPr>
        <p:txBody>
          <a:bodyPr anchor="b"/>
          <a:lstStyle>
            <a:lvl1pPr algn="ctr">
              <a:defRPr sz="6000" b="0" i="0">
                <a:solidFill>
                  <a:schemeClr val="bg1"/>
                </a:solidFill>
                <a:latin typeface="Space Grotesk" pitchFamily="2" charset="77"/>
                <a:cs typeface="Space Grotesk" pitchFamily="2" charset="77"/>
              </a:defRPr>
            </a:lvl1pPr>
          </a:lstStyle>
          <a:p>
            <a:r>
              <a:rPr lang="de-DE"/>
              <a:t>Mastertitelformat bearbeiten</a:t>
            </a:r>
          </a:p>
        </p:txBody>
      </p:sp>
      <p:sp>
        <p:nvSpPr>
          <p:cNvPr id="3" name="Untertitel 2">
            <a:extLst>
              <a:ext uri="{FF2B5EF4-FFF2-40B4-BE49-F238E27FC236}">
                <a16:creationId xmlns:a16="http://schemas.microsoft.com/office/drawing/2014/main" id="{A767AB25-751F-A827-6F62-BC22E8ABC1A4}"/>
              </a:ext>
            </a:extLst>
          </p:cNvPr>
          <p:cNvSpPr>
            <a:spLocks noGrp="1"/>
          </p:cNvSpPr>
          <p:nvPr>
            <p:ph type="subTitle" idx="1"/>
          </p:nvPr>
        </p:nvSpPr>
        <p:spPr>
          <a:xfrm>
            <a:off x="1524000" y="3769360"/>
            <a:ext cx="9144000" cy="1092200"/>
          </a:xfrm>
          <a:prstGeom prst="rect">
            <a:avLst/>
          </a:prstGeom>
        </p:spPr>
        <p:txBody>
          <a:bodyPr/>
          <a:lstStyle>
            <a:lvl1pPr marL="0" indent="0" algn="ctr">
              <a:buNone/>
              <a:defRPr sz="2400" b="0" i="0">
                <a:solidFill>
                  <a:schemeClr val="bg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8" name="Grafik 7">
            <a:extLst>
              <a:ext uri="{FF2B5EF4-FFF2-40B4-BE49-F238E27FC236}">
                <a16:creationId xmlns:a16="http://schemas.microsoft.com/office/drawing/2014/main" id="{1D440F24-452A-0226-0558-78163ECD7B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66649" y="5024121"/>
            <a:ext cx="1858703" cy="436391"/>
          </a:xfrm>
          <a:prstGeom prst="rect">
            <a:avLst/>
          </a:prstGeom>
        </p:spPr>
      </p:pic>
    </p:spTree>
    <p:extLst>
      <p:ext uri="{BB962C8B-B14F-4D97-AF65-F5344CB8AC3E}">
        <p14:creationId xmlns:p14="http://schemas.microsoft.com/office/powerpoint/2010/main" val="6757986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_8_NurTitel">
    <p:spTree>
      <p:nvGrpSpPr>
        <p:cNvPr id="1" name=""/>
        <p:cNvGrpSpPr/>
        <p:nvPr/>
      </p:nvGrpSpPr>
      <p:grpSpPr>
        <a:xfrm>
          <a:off x="0" y="0"/>
          <a:ext cx="0" cy="0"/>
          <a:chOff x="0" y="0"/>
          <a:chExt cx="0" cy="0"/>
        </a:xfrm>
      </p:grpSpPr>
      <p:pic>
        <p:nvPicPr>
          <p:cNvPr id="29" name="Grafik 28" descr="Ein Bild, das Screenshot enthält.&#10;&#10;Automatisch generierte Beschreibung">
            <a:extLst>
              <a:ext uri="{FF2B5EF4-FFF2-40B4-BE49-F238E27FC236}">
                <a16:creationId xmlns:a16="http://schemas.microsoft.com/office/drawing/2014/main" id="{966E7A74-1A5C-9C62-6874-A180AB3F9CC6}"/>
              </a:ext>
            </a:extLst>
          </p:cNvPr>
          <p:cNvPicPr>
            <a:picLocks noChangeAspect="1"/>
          </p:cNvPicPr>
          <p:nvPr userDrawn="1"/>
        </p:nvPicPr>
        <p:blipFill>
          <a:blip r:embed="rId2">
            <a:alphaModFix amt="28000"/>
          </a:blip>
          <a:stretch>
            <a:fillRect/>
          </a:stretch>
        </p:blipFill>
        <p:spPr>
          <a:xfrm>
            <a:off x="-807825" y="2301014"/>
            <a:ext cx="7772400" cy="5442015"/>
          </a:xfrm>
          <a:prstGeom prst="rect">
            <a:avLst/>
          </a:prstGeom>
        </p:spPr>
      </p:pic>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pic>
        <p:nvPicPr>
          <p:cNvPr id="7" name="Grafik 6">
            <a:extLst>
              <a:ext uri="{FF2B5EF4-FFF2-40B4-BE49-F238E27FC236}">
                <a16:creationId xmlns:a16="http://schemas.microsoft.com/office/drawing/2014/main" id="{6014B715-AF86-E343-0C0F-2D26795D1AD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28363" y="462841"/>
            <a:ext cx="1858703" cy="436391"/>
          </a:xfrm>
          <a:prstGeom prst="rect">
            <a:avLst/>
          </a:prstGeom>
        </p:spPr>
      </p:pic>
      <p:sp>
        <p:nvSpPr>
          <p:cNvPr id="4" name="Textplatzhalter 2">
            <a:extLst>
              <a:ext uri="{FF2B5EF4-FFF2-40B4-BE49-F238E27FC236}">
                <a16:creationId xmlns:a16="http://schemas.microsoft.com/office/drawing/2014/main" id="{42F2A7C7-4EAF-C7EF-CDDA-FBE2F4996110}"/>
              </a:ext>
            </a:extLst>
          </p:cNvPr>
          <p:cNvSpPr>
            <a:spLocks noGrp="1"/>
          </p:cNvSpPr>
          <p:nvPr>
            <p:ph type="body" sz="quarter" idx="22" hasCustomPrompt="1"/>
          </p:nvPr>
        </p:nvSpPr>
        <p:spPr>
          <a:xfrm>
            <a:off x="1388463" y="2034862"/>
            <a:ext cx="611873" cy="535346"/>
          </a:xfrm>
          <a:prstGeom prst="hexagon">
            <a:avLst/>
          </a:prstGeom>
          <a:solidFill>
            <a:schemeClr val="tx2"/>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1</a:t>
            </a:r>
          </a:p>
        </p:txBody>
      </p:sp>
      <p:sp>
        <p:nvSpPr>
          <p:cNvPr id="12" name="Textplatzhalter 32">
            <a:extLst>
              <a:ext uri="{FF2B5EF4-FFF2-40B4-BE49-F238E27FC236}">
                <a16:creationId xmlns:a16="http://schemas.microsoft.com/office/drawing/2014/main" id="{E37ACD1C-69BD-72C2-1E88-49F559A9ED29}"/>
              </a:ext>
            </a:extLst>
          </p:cNvPr>
          <p:cNvSpPr>
            <a:spLocks noGrp="1"/>
          </p:cNvSpPr>
          <p:nvPr>
            <p:ph type="body" sz="quarter" idx="28" hasCustomPrompt="1"/>
          </p:nvPr>
        </p:nvSpPr>
        <p:spPr>
          <a:xfrm>
            <a:off x="2441561" y="2146158"/>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01</a:t>
            </a:r>
          </a:p>
        </p:txBody>
      </p:sp>
      <p:sp>
        <p:nvSpPr>
          <p:cNvPr id="14" name="Textplatzhalter 32">
            <a:extLst>
              <a:ext uri="{FF2B5EF4-FFF2-40B4-BE49-F238E27FC236}">
                <a16:creationId xmlns:a16="http://schemas.microsoft.com/office/drawing/2014/main" id="{C2ECFDA9-B36E-876E-15C6-F7400EA35D06}"/>
              </a:ext>
            </a:extLst>
          </p:cNvPr>
          <p:cNvSpPr>
            <a:spLocks noGrp="1"/>
          </p:cNvSpPr>
          <p:nvPr>
            <p:ph type="body" sz="quarter" idx="29" hasCustomPrompt="1"/>
          </p:nvPr>
        </p:nvSpPr>
        <p:spPr>
          <a:xfrm>
            <a:off x="2441561" y="3150278"/>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02</a:t>
            </a:r>
          </a:p>
        </p:txBody>
      </p:sp>
      <p:sp>
        <p:nvSpPr>
          <p:cNvPr id="16" name="Textplatzhalter 32">
            <a:extLst>
              <a:ext uri="{FF2B5EF4-FFF2-40B4-BE49-F238E27FC236}">
                <a16:creationId xmlns:a16="http://schemas.microsoft.com/office/drawing/2014/main" id="{F2BFE0E4-1A89-4EA8-734F-E67113688682}"/>
              </a:ext>
            </a:extLst>
          </p:cNvPr>
          <p:cNvSpPr>
            <a:spLocks noGrp="1"/>
          </p:cNvSpPr>
          <p:nvPr>
            <p:ph type="body" sz="quarter" idx="14" hasCustomPrompt="1"/>
          </p:nvPr>
        </p:nvSpPr>
        <p:spPr>
          <a:xfrm>
            <a:off x="2441561" y="4178089"/>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03</a:t>
            </a:r>
          </a:p>
        </p:txBody>
      </p:sp>
      <p:sp>
        <p:nvSpPr>
          <p:cNvPr id="18" name="Textplatzhalter 32">
            <a:extLst>
              <a:ext uri="{FF2B5EF4-FFF2-40B4-BE49-F238E27FC236}">
                <a16:creationId xmlns:a16="http://schemas.microsoft.com/office/drawing/2014/main" id="{E3604667-BD5B-CCD2-38F6-6162A27DB4F7}"/>
              </a:ext>
            </a:extLst>
          </p:cNvPr>
          <p:cNvSpPr>
            <a:spLocks noGrp="1"/>
          </p:cNvSpPr>
          <p:nvPr>
            <p:ph type="body" sz="quarter" idx="16" hasCustomPrompt="1"/>
          </p:nvPr>
        </p:nvSpPr>
        <p:spPr>
          <a:xfrm>
            <a:off x="2441561" y="5189277"/>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04</a:t>
            </a:r>
          </a:p>
        </p:txBody>
      </p:sp>
      <p:sp>
        <p:nvSpPr>
          <p:cNvPr id="25" name="Textplatzhalter 2">
            <a:extLst>
              <a:ext uri="{FF2B5EF4-FFF2-40B4-BE49-F238E27FC236}">
                <a16:creationId xmlns:a16="http://schemas.microsoft.com/office/drawing/2014/main" id="{2C8DF295-6152-6B26-D6C9-1B5655300CBC}"/>
              </a:ext>
            </a:extLst>
          </p:cNvPr>
          <p:cNvSpPr>
            <a:spLocks noGrp="1"/>
          </p:cNvSpPr>
          <p:nvPr>
            <p:ph type="body" sz="quarter" idx="30" hasCustomPrompt="1"/>
          </p:nvPr>
        </p:nvSpPr>
        <p:spPr>
          <a:xfrm>
            <a:off x="1388463" y="3043047"/>
            <a:ext cx="611873" cy="535346"/>
          </a:xfrm>
          <a:prstGeom prst="hexagon">
            <a:avLst/>
          </a:prstGeom>
          <a:solidFill>
            <a:schemeClr val="tx2">
              <a:lumMod val="90000"/>
              <a:lumOff val="10000"/>
            </a:schemeClr>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2</a:t>
            </a:r>
          </a:p>
        </p:txBody>
      </p:sp>
      <p:sp>
        <p:nvSpPr>
          <p:cNvPr id="26" name="Textplatzhalter 2">
            <a:extLst>
              <a:ext uri="{FF2B5EF4-FFF2-40B4-BE49-F238E27FC236}">
                <a16:creationId xmlns:a16="http://schemas.microsoft.com/office/drawing/2014/main" id="{92F2027E-8442-FAB5-7D7E-EC5B9F30F6BE}"/>
              </a:ext>
            </a:extLst>
          </p:cNvPr>
          <p:cNvSpPr>
            <a:spLocks noGrp="1"/>
          </p:cNvSpPr>
          <p:nvPr>
            <p:ph type="body" sz="quarter" idx="31" hasCustomPrompt="1"/>
          </p:nvPr>
        </p:nvSpPr>
        <p:spPr>
          <a:xfrm>
            <a:off x="1388463" y="4062955"/>
            <a:ext cx="611873" cy="535346"/>
          </a:xfrm>
          <a:prstGeom prst="hexagon">
            <a:avLst/>
          </a:prstGeom>
          <a:solidFill>
            <a:schemeClr val="accent1"/>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3</a:t>
            </a:r>
          </a:p>
        </p:txBody>
      </p:sp>
      <p:sp>
        <p:nvSpPr>
          <p:cNvPr id="27" name="Textplatzhalter 2">
            <a:extLst>
              <a:ext uri="{FF2B5EF4-FFF2-40B4-BE49-F238E27FC236}">
                <a16:creationId xmlns:a16="http://schemas.microsoft.com/office/drawing/2014/main" id="{D7A32E0F-35F5-CF92-1CD9-C03DC3F3C0BF}"/>
              </a:ext>
            </a:extLst>
          </p:cNvPr>
          <p:cNvSpPr>
            <a:spLocks noGrp="1"/>
          </p:cNvSpPr>
          <p:nvPr>
            <p:ph type="body" sz="quarter" idx="32" hasCustomPrompt="1"/>
          </p:nvPr>
        </p:nvSpPr>
        <p:spPr>
          <a:xfrm>
            <a:off x="1388463" y="5071139"/>
            <a:ext cx="611873" cy="535346"/>
          </a:xfrm>
          <a:prstGeom prst="hexagon">
            <a:avLst/>
          </a:prstGeom>
          <a:solidFill>
            <a:schemeClr val="accent5">
              <a:lumMod val="75000"/>
            </a:schemeClr>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4</a:t>
            </a:r>
          </a:p>
        </p:txBody>
      </p:sp>
      <p:sp>
        <p:nvSpPr>
          <p:cNvPr id="3" name="Textplatzhalter 2">
            <a:extLst>
              <a:ext uri="{FF2B5EF4-FFF2-40B4-BE49-F238E27FC236}">
                <a16:creationId xmlns:a16="http://schemas.microsoft.com/office/drawing/2014/main" id="{B4CF53A6-72A4-7D31-A4BC-2282851EA6C1}"/>
              </a:ext>
            </a:extLst>
          </p:cNvPr>
          <p:cNvSpPr>
            <a:spLocks noGrp="1"/>
          </p:cNvSpPr>
          <p:nvPr>
            <p:ph type="body" sz="quarter" idx="33" hasCustomPrompt="1"/>
          </p:nvPr>
        </p:nvSpPr>
        <p:spPr>
          <a:xfrm>
            <a:off x="6482977" y="2034862"/>
            <a:ext cx="611873" cy="535346"/>
          </a:xfrm>
          <a:prstGeom prst="hexagon">
            <a:avLst/>
          </a:prstGeom>
          <a:solidFill>
            <a:schemeClr val="accent5">
              <a:lumMod val="75000"/>
            </a:schemeClr>
          </a:solidFill>
        </p:spPr>
        <p:txBody>
          <a:bodyPr anchor="ctr"/>
          <a:lstStyle>
            <a:lvl1pPr marL="0" indent="0" algn="ctr">
              <a:lnSpc>
                <a:spcPct val="100000"/>
              </a:lnSpc>
              <a:spcBef>
                <a:spcPts val="0"/>
              </a:spcBef>
              <a:buNone/>
              <a:defRPr sz="2000" b="1">
                <a:solidFill>
                  <a:schemeClr val="bg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5</a:t>
            </a:r>
          </a:p>
        </p:txBody>
      </p:sp>
      <p:sp>
        <p:nvSpPr>
          <p:cNvPr id="5" name="Textplatzhalter 32">
            <a:extLst>
              <a:ext uri="{FF2B5EF4-FFF2-40B4-BE49-F238E27FC236}">
                <a16:creationId xmlns:a16="http://schemas.microsoft.com/office/drawing/2014/main" id="{C72E9DB0-BCC0-2A11-D8B1-E61FC5B595E0}"/>
              </a:ext>
            </a:extLst>
          </p:cNvPr>
          <p:cNvSpPr>
            <a:spLocks noGrp="1"/>
          </p:cNvSpPr>
          <p:nvPr>
            <p:ph type="body" sz="quarter" idx="34" hasCustomPrompt="1"/>
          </p:nvPr>
        </p:nvSpPr>
        <p:spPr>
          <a:xfrm>
            <a:off x="7536075" y="2146158"/>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05</a:t>
            </a:r>
          </a:p>
        </p:txBody>
      </p:sp>
      <p:sp>
        <p:nvSpPr>
          <p:cNvPr id="9" name="Textplatzhalter 32">
            <a:extLst>
              <a:ext uri="{FF2B5EF4-FFF2-40B4-BE49-F238E27FC236}">
                <a16:creationId xmlns:a16="http://schemas.microsoft.com/office/drawing/2014/main" id="{AA46421E-BA3A-0AC5-E9E0-63CF2FEE51E8}"/>
              </a:ext>
            </a:extLst>
          </p:cNvPr>
          <p:cNvSpPr>
            <a:spLocks noGrp="1"/>
          </p:cNvSpPr>
          <p:nvPr>
            <p:ph type="body" sz="quarter" idx="36" hasCustomPrompt="1"/>
          </p:nvPr>
        </p:nvSpPr>
        <p:spPr>
          <a:xfrm>
            <a:off x="7536075" y="3150278"/>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06</a:t>
            </a:r>
          </a:p>
        </p:txBody>
      </p:sp>
      <p:sp>
        <p:nvSpPr>
          <p:cNvPr id="11" name="Textplatzhalter 32">
            <a:extLst>
              <a:ext uri="{FF2B5EF4-FFF2-40B4-BE49-F238E27FC236}">
                <a16:creationId xmlns:a16="http://schemas.microsoft.com/office/drawing/2014/main" id="{F4F94247-9D0C-8B85-D887-F2BC50295125}"/>
              </a:ext>
            </a:extLst>
          </p:cNvPr>
          <p:cNvSpPr>
            <a:spLocks noGrp="1"/>
          </p:cNvSpPr>
          <p:nvPr>
            <p:ph type="body" sz="quarter" idx="38" hasCustomPrompt="1"/>
          </p:nvPr>
        </p:nvSpPr>
        <p:spPr>
          <a:xfrm>
            <a:off x="7536075" y="4178089"/>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07</a:t>
            </a:r>
          </a:p>
        </p:txBody>
      </p:sp>
      <p:sp>
        <p:nvSpPr>
          <p:cNvPr id="22" name="Textplatzhalter 32">
            <a:extLst>
              <a:ext uri="{FF2B5EF4-FFF2-40B4-BE49-F238E27FC236}">
                <a16:creationId xmlns:a16="http://schemas.microsoft.com/office/drawing/2014/main" id="{59A1B276-BA9F-42D4-E429-B290D7DD51CE}"/>
              </a:ext>
            </a:extLst>
          </p:cNvPr>
          <p:cNvSpPr>
            <a:spLocks noGrp="1"/>
          </p:cNvSpPr>
          <p:nvPr>
            <p:ph type="body" sz="quarter" idx="40" hasCustomPrompt="1"/>
          </p:nvPr>
        </p:nvSpPr>
        <p:spPr>
          <a:xfrm>
            <a:off x="7536075" y="5189277"/>
            <a:ext cx="3194838" cy="305077"/>
          </a:xfrm>
          <a:prstGeom prst="rect">
            <a:avLst/>
          </a:prstGeom>
        </p:spPr>
        <p:txBody>
          <a:bodyPr/>
          <a:lstStyle>
            <a:lvl1pPr algn="l">
              <a:lnSpc>
                <a:spcPct val="100000"/>
              </a:lnSpc>
              <a:spcBef>
                <a:spcPts val="0"/>
              </a:spcBef>
              <a:buNone/>
              <a:defRPr sz="1800" b="1">
                <a:solidFill>
                  <a:schemeClr val="tx2"/>
                </a:solidFill>
                <a:latin typeface="Averta Regular" pitchFamily="2" charset="77"/>
              </a:defRPr>
            </a:lvl1pPr>
            <a:lvl2pPr>
              <a:buNone/>
              <a:defRPr sz="1800">
                <a:solidFill>
                  <a:schemeClr val="tx2"/>
                </a:solidFill>
                <a:latin typeface="Trebuchet MS" panose="020B0603020202020204" pitchFamily="34" charset="0"/>
              </a:defRPr>
            </a:lvl2pPr>
            <a:lvl3pPr>
              <a:buNone/>
              <a:defRPr sz="1600">
                <a:solidFill>
                  <a:schemeClr val="tx2"/>
                </a:solidFill>
                <a:latin typeface="Trebuchet MS" panose="020B0603020202020204" pitchFamily="34" charset="0"/>
              </a:defRPr>
            </a:lvl3pPr>
            <a:lvl4pPr>
              <a:buNone/>
              <a:defRPr sz="1400">
                <a:solidFill>
                  <a:schemeClr val="tx2"/>
                </a:solidFill>
                <a:latin typeface="Trebuchet MS" panose="020B0603020202020204" pitchFamily="34" charset="0"/>
              </a:defRPr>
            </a:lvl4pPr>
            <a:lvl5pPr>
              <a:buNone/>
              <a:defRPr sz="1400">
                <a:solidFill>
                  <a:schemeClr val="tx2"/>
                </a:solidFill>
                <a:latin typeface="Trebuchet MS" panose="020B0603020202020204" pitchFamily="34" charset="0"/>
              </a:defRPr>
            </a:lvl5pPr>
          </a:lstStyle>
          <a:p>
            <a:pPr lvl="0"/>
            <a:r>
              <a:rPr lang="de-DE"/>
              <a:t>Thema 08</a:t>
            </a:r>
          </a:p>
        </p:txBody>
      </p:sp>
      <p:sp>
        <p:nvSpPr>
          <p:cNvPr id="24" name="Textplatzhalter 2">
            <a:extLst>
              <a:ext uri="{FF2B5EF4-FFF2-40B4-BE49-F238E27FC236}">
                <a16:creationId xmlns:a16="http://schemas.microsoft.com/office/drawing/2014/main" id="{FE4CC0D5-20F6-4AE0-3B2C-AE9474AFC0C2}"/>
              </a:ext>
            </a:extLst>
          </p:cNvPr>
          <p:cNvSpPr>
            <a:spLocks noGrp="1"/>
          </p:cNvSpPr>
          <p:nvPr>
            <p:ph type="body" sz="quarter" idx="42" hasCustomPrompt="1"/>
          </p:nvPr>
        </p:nvSpPr>
        <p:spPr>
          <a:xfrm>
            <a:off x="6482977" y="3043047"/>
            <a:ext cx="611873" cy="535346"/>
          </a:xfrm>
          <a:prstGeom prst="hexagon">
            <a:avLst/>
          </a:prstGeom>
          <a:solidFill>
            <a:schemeClr val="accent5"/>
          </a:solidFill>
        </p:spPr>
        <p:txBody>
          <a:bodyPr anchor="ctr"/>
          <a:lstStyle>
            <a:lvl1pPr marL="0" indent="0" algn="ctr">
              <a:lnSpc>
                <a:spcPct val="100000"/>
              </a:lnSpc>
              <a:spcBef>
                <a:spcPts val="0"/>
              </a:spcBef>
              <a:buNone/>
              <a:defRPr sz="2000" b="1">
                <a:solidFill>
                  <a:schemeClr val="tx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6</a:t>
            </a:r>
          </a:p>
        </p:txBody>
      </p:sp>
      <p:sp>
        <p:nvSpPr>
          <p:cNvPr id="28" name="Textplatzhalter 2">
            <a:extLst>
              <a:ext uri="{FF2B5EF4-FFF2-40B4-BE49-F238E27FC236}">
                <a16:creationId xmlns:a16="http://schemas.microsoft.com/office/drawing/2014/main" id="{F5457D9F-CA0E-BE97-1767-0F01FA700532}"/>
              </a:ext>
            </a:extLst>
          </p:cNvPr>
          <p:cNvSpPr>
            <a:spLocks noGrp="1"/>
          </p:cNvSpPr>
          <p:nvPr>
            <p:ph type="body" sz="quarter" idx="43" hasCustomPrompt="1"/>
          </p:nvPr>
        </p:nvSpPr>
        <p:spPr>
          <a:xfrm>
            <a:off x="6482977" y="4062955"/>
            <a:ext cx="611873" cy="535346"/>
          </a:xfrm>
          <a:prstGeom prst="hexagon">
            <a:avLst/>
          </a:prstGeom>
          <a:solidFill>
            <a:schemeClr val="accent5">
              <a:lumMod val="60000"/>
              <a:lumOff val="40000"/>
            </a:schemeClr>
          </a:solidFill>
        </p:spPr>
        <p:txBody>
          <a:bodyPr anchor="ctr"/>
          <a:lstStyle>
            <a:lvl1pPr marL="0" indent="0" algn="ctr">
              <a:lnSpc>
                <a:spcPct val="100000"/>
              </a:lnSpc>
              <a:spcBef>
                <a:spcPts val="0"/>
              </a:spcBef>
              <a:buNone/>
              <a:defRPr sz="2000" b="1">
                <a:solidFill>
                  <a:schemeClr val="tx1"/>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7</a:t>
            </a:r>
          </a:p>
        </p:txBody>
      </p:sp>
      <p:sp>
        <p:nvSpPr>
          <p:cNvPr id="30" name="Textplatzhalter 2">
            <a:extLst>
              <a:ext uri="{FF2B5EF4-FFF2-40B4-BE49-F238E27FC236}">
                <a16:creationId xmlns:a16="http://schemas.microsoft.com/office/drawing/2014/main" id="{3666294F-457B-102B-3133-973094246935}"/>
              </a:ext>
            </a:extLst>
          </p:cNvPr>
          <p:cNvSpPr>
            <a:spLocks noGrp="1"/>
          </p:cNvSpPr>
          <p:nvPr>
            <p:ph type="body" sz="quarter" idx="44" hasCustomPrompt="1"/>
          </p:nvPr>
        </p:nvSpPr>
        <p:spPr>
          <a:xfrm>
            <a:off x="6482977" y="5071139"/>
            <a:ext cx="611873" cy="535346"/>
          </a:xfrm>
          <a:prstGeom prst="hexagon">
            <a:avLst/>
          </a:prstGeom>
          <a:solidFill>
            <a:schemeClr val="accent5">
              <a:lumMod val="20000"/>
              <a:lumOff val="80000"/>
            </a:schemeClr>
          </a:solidFill>
        </p:spPr>
        <p:txBody>
          <a:bodyPr anchor="ctr"/>
          <a:lstStyle>
            <a:lvl1pPr marL="0" indent="0" algn="ctr">
              <a:lnSpc>
                <a:spcPct val="100000"/>
              </a:lnSpc>
              <a:spcBef>
                <a:spcPts val="0"/>
              </a:spcBef>
              <a:buNone/>
              <a:defRPr sz="2000" b="1">
                <a:solidFill>
                  <a:schemeClr val="tx2"/>
                </a:solidFill>
                <a:latin typeface="Averta Regular" pitchFamily="2" charset="77"/>
              </a:defRPr>
            </a:lvl1pPr>
            <a:lvl2pPr>
              <a:defRPr>
                <a:solidFill>
                  <a:schemeClr val="bg1"/>
                </a:solidFill>
              </a:defRPr>
            </a:lvl2pPr>
            <a:lvl3pPr>
              <a:defRPr sz="2800">
                <a:solidFill>
                  <a:schemeClr val="bg1"/>
                </a:solidFill>
              </a:defRPr>
            </a:lvl3pPr>
            <a:lvl4pPr>
              <a:defRPr>
                <a:solidFill>
                  <a:schemeClr val="bg1"/>
                </a:solidFill>
              </a:defRPr>
            </a:lvl4pPr>
            <a:lvl5pPr>
              <a:defRPr>
                <a:solidFill>
                  <a:schemeClr val="bg1"/>
                </a:solidFill>
              </a:defRPr>
            </a:lvl5pPr>
          </a:lstStyle>
          <a:p>
            <a:pPr lvl="0"/>
            <a:r>
              <a:rPr lang="de-DE"/>
              <a:t>8</a:t>
            </a:r>
          </a:p>
        </p:txBody>
      </p:sp>
      <p:sp>
        <p:nvSpPr>
          <p:cNvPr id="13" name="Titel 1">
            <a:extLst>
              <a:ext uri="{FF2B5EF4-FFF2-40B4-BE49-F238E27FC236}">
                <a16:creationId xmlns:a16="http://schemas.microsoft.com/office/drawing/2014/main" id="{04CF9DF3-197F-7032-49AE-53E18F95DE2C}"/>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15" name="Textplatzhalter 12">
            <a:extLst>
              <a:ext uri="{FF2B5EF4-FFF2-40B4-BE49-F238E27FC236}">
                <a16:creationId xmlns:a16="http://schemas.microsoft.com/office/drawing/2014/main" id="{C69CBBE7-6968-3420-5BF6-6E913B97637E}"/>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3168511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ase_Titel_Welle">
    <p:spTree>
      <p:nvGrpSpPr>
        <p:cNvPr id="1" name=""/>
        <p:cNvGrpSpPr/>
        <p:nvPr/>
      </p:nvGrpSpPr>
      <p:grpSpPr>
        <a:xfrm>
          <a:off x="0" y="0"/>
          <a:ext cx="0" cy="0"/>
          <a:chOff x="0" y="0"/>
          <a:chExt cx="0" cy="0"/>
        </a:xfrm>
      </p:grpSpPr>
      <p:pic>
        <p:nvPicPr>
          <p:cNvPr id="20" name="Grafik 19">
            <a:extLst>
              <a:ext uri="{FF2B5EF4-FFF2-40B4-BE49-F238E27FC236}">
                <a16:creationId xmlns:a16="http://schemas.microsoft.com/office/drawing/2014/main" id="{ACEC8116-8331-295F-6340-46EF6E99B845}"/>
              </a:ext>
            </a:extLst>
          </p:cNvPr>
          <p:cNvPicPr>
            <a:picLocks noChangeAspect="1"/>
          </p:cNvPicPr>
          <p:nvPr userDrawn="1"/>
        </p:nvPicPr>
        <p:blipFill>
          <a:blip r:embed="rId2">
            <a:alphaModFix amt="40000"/>
            <a:extLst>
              <a:ext uri="{96DAC541-7B7A-43D3-8B79-37D633B846F1}">
                <asvg:svgBlip xmlns:asvg="http://schemas.microsoft.com/office/drawing/2016/SVG/main" r:embed="rId3"/>
              </a:ext>
            </a:extLst>
          </a:blip>
          <a:stretch>
            <a:fillRect/>
          </a:stretch>
        </p:blipFill>
        <p:spPr>
          <a:xfrm rot="20700000">
            <a:off x="-733075" y="3258661"/>
            <a:ext cx="12848901" cy="6098144"/>
          </a:xfrm>
          <a:prstGeom prst="rect">
            <a:avLst/>
          </a:prstGeom>
        </p:spPr>
      </p:pic>
      <p:pic>
        <p:nvPicPr>
          <p:cNvPr id="9" name="Grafik 8">
            <a:extLst>
              <a:ext uri="{FF2B5EF4-FFF2-40B4-BE49-F238E27FC236}">
                <a16:creationId xmlns:a16="http://schemas.microsoft.com/office/drawing/2014/main" id="{AF6133A6-45B1-1791-B732-EDB106FC2F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28363" y="462841"/>
            <a:ext cx="1858703" cy="436391"/>
          </a:xfrm>
          <a:prstGeom prst="rect">
            <a:avLst/>
          </a:prstGeom>
        </p:spPr>
      </p:pic>
      <p:pic>
        <p:nvPicPr>
          <p:cNvPr id="11" name="Grafik 10">
            <a:extLst>
              <a:ext uri="{FF2B5EF4-FFF2-40B4-BE49-F238E27FC236}">
                <a16:creationId xmlns:a16="http://schemas.microsoft.com/office/drawing/2014/main" id="{FC5EDA4E-81CC-0B23-DA18-FC94BDBC25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28363" y="462841"/>
            <a:ext cx="1858703" cy="436391"/>
          </a:xfrm>
          <a:prstGeom prst="rect">
            <a:avLst/>
          </a:prstGeom>
        </p:spPr>
      </p:pic>
      <p:sp>
        <p:nvSpPr>
          <p:cNvPr id="13" name="Foliennummernplatzhalter 5">
            <a:extLst>
              <a:ext uri="{FF2B5EF4-FFF2-40B4-BE49-F238E27FC236}">
                <a16:creationId xmlns:a16="http://schemas.microsoft.com/office/drawing/2014/main" id="{F669E652-31D8-170F-4707-B7C368790553}"/>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sp>
        <p:nvSpPr>
          <p:cNvPr id="4" name="Rechteck 3">
            <a:extLst>
              <a:ext uri="{FF2B5EF4-FFF2-40B4-BE49-F238E27FC236}">
                <a16:creationId xmlns:a16="http://schemas.microsoft.com/office/drawing/2014/main" id="{AE2BED7E-6324-C105-3E6C-01CDBB931EC2}"/>
              </a:ext>
            </a:extLst>
          </p:cNvPr>
          <p:cNvSpPr/>
          <p:nvPr userDrawn="1"/>
        </p:nvSpPr>
        <p:spPr>
          <a:xfrm>
            <a:off x="0" y="0"/>
            <a:ext cx="894767"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Bildplatzhalter 25">
            <a:extLst>
              <a:ext uri="{FF2B5EF4-FFF2-40B4-BE49-F238E27FC236}">
                <a16:creationId xmlns:a16="http://schemas.microsoft.com/office/drawing/2014/main" id="{4DA91B09-1173-5AD1-C6AA-4CC98C39AD1A}"/>
              </a:ext>
            </a:extLst>
          </p:cNvPr>
          <p:cNvSpPr>
            <a:spLocks noGrp="1"/>
          </p:cNvSpPr>
          <p:nvPr>
            <p:ph type="pic" sz="quarter" idx="13" hasCustomPrompt="1"/>
          </p:nvPr>
        </p:nvSpPr>
        <p:spPr>
          <a:xfrm>
            <a:off x="58738" y="365125"/>
            <a:ext cx="758825" cy="742950"/>
          </a:xfrm>
          <a:prstGeom prst="rect">
            <a:avLst/>
          </a:prstGeom>
        </p:spPr>
        <p:txBody>
          <a:bodyPr lIns="0" tIns="0" rIns="0" bIns="0" anchor="ctr"/>
          <a:lstStyle>
            <a:lvl1pPr marL="0" indent="0" algn="ctr">
              <a:buNone/>
              <a:defRPr sz="1200">
                <a:solidFill>
                  <a:schemeClr val="bg1"/>
                </a:solidFill>
                <a:latin typeface="Averta Regular" pitchFamily="2" charset="77"/>
              </a:defRPr>
            </a:lvl1pPr>
          </a:lstStyle>
          <a:p>
            <a:r>
              <a:rPr lang="de-DE"/>
              <a:t>Icon einfügen</a:t>
            </a:r>
          </a:p>
        </p:txBody>
      </p:sp>
      <p:sp>
        <p:nvSpPr>
          <p:cNvPr id="17" name="Titel 1">
            <a:extLst>
              <a:ext uri="{FF2B5EF4-FFF2-40B4-BE49-F238E27FC236}">
                <a16:creationId xmlns:a16="http://schemas.microsoft.com/office/drawing/2014/main" id="{D5E5FF51-8F79-4C08-27E3-754F2CF81FFA}"/>
              </a:ext>
            </a:extLst>
          </p:cNvPr>
          <p:cNvSpPr>
            <a:spLocks noGrp="1"/>
          </p:cNvSpPr>
          <p:nvPr>
            <p:ph type="title" hasCustomPrompt="1"/>
          </p:nvPr>
        </p:nvSpPr>
        <p:spPr>
          <a:xfrm>
            <a:off x="1262054" y="365125"/>
            <a:ext cx="8176586"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18" name="Textplatzhalter 12">
            <a:extLst>
              <a:ext uri="{FF2B5EF4-FFF2-40B4-BE49-F238E27FC236}">
                <a16:creationId xmlns:a16="http://schemas.microsoft.com/office/drawing/2014/main" id="{7FEC09F3-7968-0230-2F89-562AB99B6F19}"/>
              </a:ext>
            </a:extLst>
          </p:cNvPr>
          <p:cNvSpPr>
            <a:spLocks noGrp="1"/>
          </p:cNvSpPr>
          <p:nvPr>
            <p:ph type="body" sz="quarter" idx="10" hasCustomPrompt="1"/>
          </p:nvPr>
        </p:nvSpPr>
        <p:spPr>
          <a:xfrm>
            <a:off x="1262055" y="807206"/>
            <a:ext cx="8176585"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25667550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D8091B7-BE4A-A44C-F68A-2CF14382BF77}"/>
              </a:ext>
            </a:extLst>
          </p:cNvPr>
          <p:cNvSpPr>
            <a:spLocks noGrp="1"/>
          </p:cNvSpPr>
          <p:nvPr>
            <p:ph idx="1"/>
          </p:nvPr>
        </p:nvSpPr>
        <p:spPr>
          <a:xfrm>
            <a:off x="568960" y="1825625"/>
            <a:ext cx="11018106" cy="4351338"/>
          </a:xfrm>
          <a:prstGeom prst="rect">
            <a:avLst/>
          </a:prstGeom>
        </p:spPr>
        <p:txBody>
          <a:bodyPr/>
          <a:lstStyle>
            <a:lvl1pPr marL="0" indent="0">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pic>
        <p:nvPicPr>
          <p:cNvPr id="7" name="Grafik 6">
            <a:extLst>
              <a:ext uri="{FF2B5EF4-FFF2-40B4-BE49-F238E27FC236}">
                <a16:creationId xmlns:a16="http://schemas.microsoft.com/office/drawing/2014/main" id="{6014B715-AF86-E343-0C0F-2D26795D1A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sp>
        <p:nvSpPr>
          <p:cNvPr id="4" name="Titel 1">
            <a:extLst>
              <a:ext uri="{FF2B5EF4-FFF2-40B4-BE49-F238E27FC236}">
                <a16:creationId xmlns:a16="http://schemas.microsoft.com/office/drawing/2014/main" id="{56E0143F-3F5B-62DD-2D52-9D163C1DBAA5}"/>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5" name="Textplatzhalter 12">
            <a:extLst>
              <a:ext uri="{FF2B5EF4-FFF2-40B4-BE49-F238E27FC236}">
                <a16:creationId xmlns:a16="http://schemas.microsoft.com/office/drawing/2014/main" id="{7C57B603-5793-6AA7-DE48-105B7657C3E3}"/>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27696907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F6133A6-45B1-1791-B732-EDB106FC2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pic>
        <p:nvPicPr>
          <p:cNvPr id="11" name="Grafik 10">
            <a:extLst>
              <a:ext uri="{FF2B5EF4-FFF2-40B4-BE49-F238E27FC236}">
                <a16:creationId xmlns:a16="http://schemas.microsoft.com/office/drawing/2014/main" id="{FC5EDA4E-81CC-0B23-DA18-FC94BDBC25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sp>
        <p:nvSpPr>
          <p:cNvPr id="13" name="Foliennummernplatzhalter 5">
            <a:extLst>
              <a:ext uri="{FF2B5EF4-FFF2-40B4-BE49-F238E27FC236}">
                <a16:creationId xmlns:a16="http://schemas.microsoft.com/office/drawing/2014/main" id="{F669E652-31D8-170F-4707-B7C368790553}"/>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sp>
        <p:nvSpPr>
          <p:cNvPr id="3" name="Titel 1">
            <a:extLst>
              <a:ext uri="{FF2B5EF4-FFF2-40B4-BE49-F238E27FC236}">
                <a16:creationId xmlns:a16="http://schemas.microsoft.com/office/drawing/2014/main" id="{806C5BE2-50D7-2638-C24E-4729C6A73DDC}"/>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4" name="Textplatzhalter 12">
            <a:extLst>
              <a:ext uri="{FF2B5EF4-FFF2-40B4-BE49-F238E27FC236}">
                <a16:creationId xmlns:a16="http://schemas.microsoft.com/office/drawing/2014/main" id="{1C769A1C-BCDE-87C9-A2E0-C25E1EAC9D0D}"/>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44074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ld_Logo">
    <p:spTree>
      <p:nvGrpSpPr>
        <p:cNvPr id="1" name=""/>
        <p:cNvGrpSpPr/>
        <p:nvPr/>
      </p:nvGrpSpPr>
      <p:grpSpPr>
        <a:xfrm>
          <a:off x="0" y="0"/>
          <a:ext cx="0" cy="0"/>
          <a:chOff x="0" y="0"/>
          <a:chExt cx="0" cy="0"/>
        </a:xfrm>
      </p:grpSpPr>
      <p:sp>
        <p:nvSpPr>
          <p:cNvPr id="10" name="Bildplatzhalter 4">
            <a:extLst>
              <a:ext uri="{FF2B5EF4-FFF2-40B4-BE49-F238E27FC236}">
                <a16:creationId xmlns:a16="http://schemas.microsoft.com/office/drawing/2014/main" id="{26A13EED-4916-2A48-2DC2-7C15C8B1EEA8}"/>
              </a:ext>
            </a:extLst>
          </p:cNvPr>
          <p:cNvSpPr>
            <a:spLocks noGrp="1"/>
          </p:cNvSpPr>
          <p:nvPr>
            <p:ph type="pic" sz="quarter" idx="16" hasCustomPrompt="1"/>
          </p:nvPr>
        </p:nvSpPr>
        <p:spPr>
          <a:xfrm>
            <a:off x="1" y="0"/>
            <a:ext cx="12192000" cy="6858000"/>
          </a:xfrm>
          <a:prstGeom prst="rect">
            <a:avLst/>
          </a:prstGeom>
        </p:spPr>
        <p:txBody>
          <a:bodyPr anchor="ctr"/>
          <a:lstStyle>
            <a:lvl1pPr marL="0" indent="0" algn="ctr">
              <a:buNone/>
              <a:defRPr>
                <a:latin typeface="Averta Regular" pitchFamily="2" charset="77"/>
              </a:defRPr>
            </a:lvl1pPr>
          </a:lstStyle>
          <a:p>
            <a:r>
              <a:rPr lang="de-DE"/>
              <a:t>Folienbild einfügen</a:t>
            </a:r>
          </a:p>
        </p:txBody>
      </p:sp>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sp>
        <p:nvSpPr>
          <p:cNvPr id="12" name="Bildplatzhalter 11">
            <a:extLst>
              <a:ext uri="{FF2B5EF4-FFF2-40B4-BE49-F238E27FC236}">
                <a16:creationId xmlns:a16="http://schemas.microsoft.com/office/drawing/2014/main" id="{42736E86-BECA-9D8E-6F76-D13B1BF821D5}"/>
              </a:ext>
            </a:extLst>
          </p:cNvPr>
          <p:cNvSpPr>
            <a:spLocks noGrp="1"/>
          </p:cNvSpPr>
          <p:nvPr>
            <p:ph type="pic" sz="quarter" idx="17" hasCustomPrompt="1"/>
          </p:nvPr>
        </p:nvSpPr>
        <p:spPr>
          <a:xfrm>
            <a:off x="9723438" y="446088"/>
            <a:ext cx="1863725" cy="454025"/>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solidFill>
                  <a:schemeClr val="bg1"/>
                </a:solidFill>
              </a:defRPr>
            </a:lvl1pPr>
          </a:lstStyle>
          <a:p>
            <a:r>
              <a:rPr lang="de-DE"/>
              <a:t> </a:t>
            </a:r>
          </a:p>
        </p:txBody>
      </p:sp>
      <p:sp>
        <p:nvSpPr>
          <p:cNvPr id="3" name="Titel 1">
            <a:extLst>
              <a:ext uri="{FF2B5EF4-FFF2-40B4-BE49-F238E27FC236}">
                <a16:creationId xmlns:a16="http://schemas.microsoft.com/office/drawing/2014/main" id="{2EC72E54-7C98-C1C0-572A-717C2A275D53}"/>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4" name="Textplatzhalter 12">
            <a:extLst>
              <a:ext uri="{FF2B5EF4-FFF2-40B4-BE49-F238E27FC236}">
                <a16:creationId xmlns:a16="http://schemas.microsoft.com/office/drawing/2014/main" id="{833F4EE0-4EB5-E573-E0BE-22BF06E5114F}"/>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2818405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ld_Logo_weiß">
    <p:bg>
      <p:bgRef idx="1001">
        <a:schemeClr val="bg2"/>
      </p:bgRef>
    </p:bg>
    <p:spTree>
      <p:nvGrpSpPr>
        <p:cNvPr id="1" name=""/>
        <p:cNvGrpSpPr/>
        <p:nvPr/>
      </p:nvGrpSpPr>
      <p:grpSpPr>
        <a:xfrm>
          <a:off x="0" y="0"/>
          <a:ext cx="0" cy="0"/>
          <a:chOff x="0" y="0"/>
          <a:chExt cx="0" cy="0"/>
        </a:xfrm>
      </p:grpSpPr>
      <p:sp>
        <p:nvSpPr>
          <p:cNvPr id="10" name="Bildplatzhalter 4">
            <a:extLst>
              <a:ext uri="{FF2B5EF4-FFF2-40B4-BE49-F238E27FC236}">
                <a16:creationId xmlns:a16="http://schemas.microsoft.com/office/drawing/2014/main" id="{26A13EED-4916-2A48-2DC2-7C15C8B1EEA8}"/>
              </a:ext>
            </a:extLst>
          </p:cNvPr>
          <p:cNvSpPr>
            <a:spLocks noGrp="1"/>
          </p:cNvSpPr>
          <p:nvPr>
            <p:ph type="pic" sz="quarter" idx="16" hasCustomPrompt="1"/>
          </p:nvPr>
        </p:nvSpPr>
        <p:spPr>
          <a:xfrm>
            <a:off x="1" y="0"/>
            <a:ext cx="12192000" cy="6858000"/>
          </a:xfrm>
          <a:prstGeom prst="rect">
            <a:avLst/>
          </a:prstGeom>
        </p:spPr>
        <p:txBody>
          <a:bodyPr anchor="ctr"/>
          <a:lstStyle>
            <a:lvl1pPr marL="0" indent="0" algn="ctr">
              <a:buNone/>
              <a:defRPr>
                <a:latin typeface="Averta Regular" pitchFamily="2" charset="77"/>
              </a:defRPr>
            </a:lvl1pPr>
          </a:lstStyle>
          <a:p>
            <a:r>
              <a:rPr lang="de-DE"/>
              <a:t>Folienbild einfügen</a:t>
            </a:r>
          </a:p>
        </p:txBody>
      </p:sp>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tx1"/>
                </a:solidFill>
                <a:latin typeface="Averta Regular" pitchFamily="2" charset="77"/>
              </a:defRPr>
            </a:lvl1pPr>
          </a:lstStyle>
          <a:p>
            <a:fld id="{367C4009-6618-304E-891E-89F9821727B1}" type="slidenum">
              <a:rPr lang="de-DE" smtClean="0"/>
              <a:pPr/>
              <a:t>‹Nr.›</a:t>
            </a:fld>
            <a:endParaRPr lang="de-DE"/>
          </a:p>
        </p:txBody>
      </p:sp>
      <p:sp>
        <p:nvSpPr>
          <p:cNvPr id="12" name="Bildplatzhalter 11">
            <a:extLst>
              <a:ext uri="{FF2B5EF4-FFF2-40B4-BE49-F238E27FC236}">
                <a16:creationId xmlns:a16="http://schemas.microsoft.com/office/drawing/2014/main" id="{42736E86-BECA-9D8E-6F76-D13B1BF821D5}"/>
              </a:ext>
            </a:extLst>
          </p:cNvPr>
          <p:cNvSpPr>
            <a:spLocks noGrp="1"/>
          </p:cNvSpPr>
          <p:nvPr>
            <p:ph type="pic" sz="quarter" idx="17" hasCustomPrompt="1"/>
          </p:nvPr>
        </p:nvSpPr>
        <p:spPr>
          <a:xfrm>
            <a:off x="9723438" y="446088"/>
            <a:ext cx="1863725" cy="454025"/>
          </a:xfrm>
          <a:prstGeom prst="rect">
            <a:avLst/>
          </a:prstGeo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solidFill>
                  <a:schemeClr val="bg1"/>
                </a:solidFill>
              </a:defRPr>
            </a:lvl1pPr>
          </a:lstStyle>
          <a:p>
            <a:r>
              <a:rPr lang="de-DE"/>
              <a:t> </a:t>
            </a:r>
          </a:p>
        </p:txBody>
      </p:sp>
      <p:sp>
        <p:nvSpPr>
          <p:cNvPr id="3" name="Titel 1">
            <a:extLst>
              <a:ext uri="{FF2B5EF4-FFF2-40B4-BE49-F238E27FC236}">
                <a16:creationId xmlns:a16="http://schemas.microsoft.com/office/drawing/2014/main" id="{EDC4A641-19D9-D2F0-E985-D2AE0E714E2C}"/>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4" name="Textplatzhalter 12">
            <a:extLst>
              <a:ext uri="{FF2B5EF4-FFF2-40B4-BE49-F238E27FC236}">
                <a16:creationId xmlns:a16="http://schemas.microsoft.com/office/drawing/2014/main" id="{1C01D9A5-0B03-F6C5-3899-1CC00AC830C6}"/>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51809015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und Welle">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AF6133A6-45B1-1791-B732-EDB106FC2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pic>
        <p:nvPicPr>
          <p:cNvPr id="11" name="Grafik 10">
            <a:extLst>
              <a:ext uri="{FF2B5EF4-FFF2-40B4-BE49-F238E27FC236}">
                <a16:creationId xmlns:a16="http://schemas.microsoft.com/office/drawing/2014/main" id="{FC5EDA4E-81CC-0B23-DA18-FC94BDBC25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sp>
        <p:nvSpPr>
          <p:cNvPr id="13" name="Foliennummernplatzhalter 5">
            <a:extLst>
              <a:ext uri="{FF2B5EF4-FFF2-40B4-BE49-F238E27FC236}">
                <a16:creationId xmlns:a16="http://schemas.microsoft.com/office/drawing/2014/main" id="{F669E652-31D8-170F-4707-B7C368790553}"/>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pic>
        <p:nvPicPr>
          <p:cNvPr id="3" name="Grafik 2">
            <a:extLst>
              <a:ext uri="{FF2B5EF4-FFF2-40B4-BE49-F238E27FC236}">
                <a16:creationId xmlns:a16="http://schemas.microsoft.com/office/drawing/2014/main" id="{194EC861-7C94-9401-5999-B0AC4FF4645D}"/>
              </a:ext>
            </a:extLst>
          </p:cNvPr>
          <p:cNvPicPr>
            <a:picLocks noChangeAspect="1"/>
          </p:cNvPicPr>
          <p:nvPr userDrawn="1"/>
        </p:nvPicPr>
        <p:blipFill>
          <a:blip r:embed="rId4">
            <a:alphaModFix amt="40000"/>
            <a:extLst>
              <a:ext uri="{96DAC541-7B7A-43D3-8B79-37D633B846F1}">
                <asvg:svgBlip xmlns:asvg="http://schemas.microsoft.com/office/drawing/2016/SVG/main" r:embed="rId5"/>
              </a:ext>
            </a:extLst>
          </a:blip>
          <a:stretch>
            <a:fillRect/>
          </a:stretch>
        </p:blipFill>
        <p:spPr>
          <a:xfrm rot="20700000">
            <a:off x="-733075" y="3258661"/>
            <a:ext cx="12848901" cy="6098144"/>
          </a:xfrm>
          <a:prstGeom prst="rect">
            <a:avLst/>
          </a:prstGeom>
        </p:spPr>
      </p:pic>
      <p:sp>
        <p:nvSpPr>
          <p:cNvPr id="4" name="Titel 1">
            <a:extLst>
              <a:ext uri="{FF2B5EF4-FFF2-40B4-BE49-F238E27FC236}">
                <a16:creationId xmlns:a16="http://schemas.microsoft.com/office/drawing/2014/main" id="{E75CAB68-F39A-9B32-81CD-DD9AF2F28C61}"/>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5" name="Textplatzhalter 12">
            <a:extLst>
              <a:ext uri="{FF2B5EF4-FFF2-40B4-BE49-F238E27FC236}">
                <a16:creationId xmlns:a16="http://schemas.microsoft.com/office/drawing/2014/main" id="{E3547306-D2A6-169C-5887-02273089ED7C}"/>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12631851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und Kreis">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7DFBA31-99DC-8631-7B66-3809559A6A6F}"/>
              </a:ext>
            </a:extLst>
          </p:cNvPr>
          <p:cNvPicPr>
            <a:picLocks noChangeAspect="1"/>
          </p:cNvPicPr>
          <p:nvPr userDrawn="1"/>
        </p:nvPicPr>
        <p:blipFill rotWithShape="1">
          <a:blip r:embed="rId2">
            <a:alphaModFix amt="26000"/>
            <a:extLst>
              <a:ext uri="{96DAC541-7B7A-43D3-8B79-37D633B846F1}">
                <asvg:svgBlip xmlns:asvg="http://schemas.microsoft.com/office/drawing/2016/SVG/main" r:embed="rId3"/>
              </a:ext>
            </a:extLst>
          </a:blip>
          <a:srcRect t="21257" b="18631"/>
          <a:stretch/>
        </p:blipFill>
        <p:spPr>
          <a:xfrm>
            <a:off x="-118292" y="0"/>
            <a:ext cx="11906637" cy="6858000"/>
          </a:xfrm>
          <a:prstGeom prst="rect">
            <a:avLst/>
          </a:prstGeom>
        </p:spPr>
      </p:pic>
      <p:pic>
        <p:nvPicPr>
          <p:cNvPr id="9" name="Grafik 8">
            <a:extLst>
              <a:ext uri="{FF2B5EF4-FFF2-40B4-BE49-F238E27FC236}">
                <a16:creationId xmlns:a16="http://schemas.microsoft.com/office/drawing/2014/main" id="{AF6133A6-45B1-1791-B732-EDB106FC2F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28363" y="462841"/>
            <a:ext cx="1858703" cy="436391"/>
          </a:xfrm>
          <a:prstGeom prst="rect">
            <a:avLst/>
          </a:prstGeom>
        </p:spPr>
      </p:pic>
      <p:pic>
        <p:nvPicPr>
          <p:cNvPr id="11" name="Grafik 10">
            <a:extLst>
              <a:ext uri="{FF2B5EF4-FFF2-40B4-BE49-F238E27FC236}">
                <a16:creationId xmlns:a16="http://schemas.microsoft.com/office/drawing/2014/main" id="{FC5EDA4E-81CC-0B23-DA18-FC94BDBC25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28363" y="462841"/>
            <a:ext cx="1858703" cy="436391"/>
          </a:xfrm>
          <a:prstGeom prst="rect">
            <a:avLst/>
          </a:prstGeom>
        </p:spPr>
      </p:pic>
      <p:sp>
        <p:nvSpPr>
          <p:cNvPr id="13" name="Foliennummernplatzhalter 5">
            <a:extLst>
              <a:ext uri="{FF2B5EF4-FFF2-40B4-BE49-F238E27FC236}">
                <a16:creationId xmlns:a16="http://schemas.microsoft.com/office/drawing/2014/main" id="{F669E652-31D8-170F-4707-B7C368790553}"/>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sp>
        <p:nvSpPr>
          <p:cNvPr id="6" name="Titel 1">
            <a:extLst>
              <a:ext uri="{FF2B5EF4-FFF2-40B4-BE49-F238E27FC236}">
                <a16:creationId xmlns:a16="http://schemas.microsoft.com/office/drawing/2014/main" id="{B25FCF8F-388D-D4AE-8652-320A9A38B01C}"/>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7" name="Textplatzhalter 12">
            <a:extLst>
              <a:ext uri="{FF2B5EF4-FFF2-40B4-BE49-F238E27FC236}">
                <a16:creationId xmlns:a16="http://schemas.microsoft.com/office/drawing/2014/main" id="{B90F2439-BD5F-7D22-E0AA-FDAB5994DE8F}"/>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20279239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_4">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pic>
        <p:nvPicPr>
          <p:cNvPr id="7" name="Grafik 6">
            <a:extLst>
              <a:ext uri="{FF2B5EF4-FFF2-40B4-BE49-F238E27FC236}">
                <a16:creationId xmlns:a16="http://schemas.microsoft.com/office/drawing/2014/main" id="{6014B715-AF86-E343-0C0F-2D26795D1A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sp>
        <p:nvSpPr>
          <p:cNvPr id="3" name="Inhaltsplatzhalter 2">
            <a:extLst>
              <a:ext uri="{FF2B5EF4-FFF2-40B4-BE49-F238E27FC236}">
                <a16:creationId xmlns:a16="http://schemas.microsoft.com/office/drawing/2014/main" id="{CD8091B7-BE4A-A44C-F68A-2CF14382BF77}"/>
              </a:ext>
            </a:extLst>
          </p:cNvPr>
          <p:cNvSpPr>
            <a:spLocks noGrp="1"/>
          </p:cNvSpPr>
          <p:nvPr>
            <p:ph idx="1"/>
          </p:nvPr>
        </p:nvSpPr>
        <p:spPr>
          <a:xfrm>
            <a:off x="568960" y="1561984"/>
            <a:ext cx="5356799" cy="2030789"/>
          </a:xfrm>
          <a:prstGeom prst="roundRect">
            <a:avLst>
              <a:gd name="adj" fmla="val 9463"/>
            </a:avLst>
          </a:prstGeom>
          <a:solidFill>
            <a:schemeClr val="accent6">
              <a:lumMod val="20000"/>
              <a:lumOff val="80000"/>
              <a:alpha val="50000"/>
            </a:schemeClr>
          </a:solidFill>
          <a:ln>
            <a:noFill/>
          </a:ln>
        </p:spPr>
        <p:txBody>
          <a:bodyPr lIns="90000" tIns="90000"/>
          <a:lstStyle>
            <a:lvl1pPr marL="0" indent="0" algn="l">
              <a:lnSpc>
                <a:spcPct val="100000"/>
              </a:lnSpc>
              <a:buNone/>
              <a:defRPr sz="1400" b="0">
                <a:solidFill>
                  <a:schemeClr val="tx1"/>
                </a:solidFill>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8" name="Inhaltsplatzhalter 2">
            <a:extLst>
              <a:ext uri="{FF2B5EF4-FFF2-40B4-BE49-F238E27FC236}">
                <a16:creationId xmlns:a16="http://schemas.microsoft.com/office/drawing/2014/main" id="{84E45746-E9B0-3F34-A7D3-730D73476F07}"/>
              </a:ext>
            </a:extLst>
          </p:cNvPr>
          <p:cNvSpPr>
            <a:spLocks noGrp="1"/>
          </p:cNvSpPr>
          <p:nvPr>
            <p:ph idx="14"/>
          </p:nvPr>
        </p:nvSpPr>
        <p:spPr>
          <a:xfrm>
            <a:off x="568959" y="3807243"/>
            <a:ext cx="5356799" cy="2243551"/>
          </a:xfrm>
          <a:prstGeom prst="roundRect">
            <a:avLst>
              <a:gd name="adj" fmla="val 12344"/>
            </a:avLst>
          </a:prstGeom>
          <a:solidFill>
            <a:schemeClr val="accent6">
              <a:lumMod val="20000"/>
              <a:lumOff val="80000"/>
              <a:alpha val="50000"/>
            </a:schemeClr>
          </a:solidFill>
          <a:ln>
            <a:noFill/>
          </a:ln>
        </p:spPr>
        <p:txBody>
          <a:bodyPr lIns="90000" tIns="90000"/>
          <a:lstStyle>
            <a:lvl1pPr marL="0" indent="0" algn="l">
              <a:lnSpc>
                <a:spcPct val="100000"/>
              </a:lnSpc>
              <a:buNone/>
              <a:defRPr lang="de-DE" sz="1400" b="0" kern="1200">
                <a:solidFill>
                  <a:schemeClr val="tx1"/>
                </a:solidFill>
                <a:latin typeface="Averta Regular" pitchFamily="2" charset="77"/>
                <a:ea typeface="+mn-ea"/>
                <a:cs typeface="+mn-cs"/>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24" name="Inhaltsplatzhalter 2">
            <a:extLst>
              <a:ext uri="{FF2B5EF4-FFF2-40B4-BE49-F238E27FC236}">
                <a16:creationId xmlns:a16="http://schemas.microsoft.com/office/drawing/2014/main" id="{A5736013-52FE-E289-433D-CC14AB81C825}"/>
              </a:ext>
            </a:extLst>
          </p:cNvPr>
          <p:cNvSpPr>
            <a:spLocks noGrp="1"/>
          </p:cNvSpPr>
          <p:nvPr>
            <p:ph idx="17"/>
          </p:nvPr>
        </p:nvSpPr>
        <p:spPr>
          <a:xfrm>
            <a:off x="6260056" y="1561985"/>
            <a:ext cx="5327011" cy="2014452"/>
          </a:xfrm>
          <a:prstGeom prst="roundRect">
            <a:avLst>
              <a:gd name="adj" fmla="val 11220"/>
            </a:avLst>
          </a:prstGeom>
          <a:solidFill>
            <a:schemeClr val="accent6">
              <a:lumMod val="20000"/>
              <a:lumOff val="80000"/>
              <a:alpha val="50000"/>
            </a:schemeClr>
          </a:solidFill>
          <a:ln>
            <a:noFill/>
          </a:ln>
        </p:spPr>
        <p:txBody>
          <a:bodyPr lIns="90000" tIns="90000"/>
          <a:lstStyle>
            <a:lvl1pPr marL="0" indent="0" algn="l">
              <a:lnSpc>
                <a:spcPct val="100000"/>
              </a:lnSpc>
              <a:buNone/>
              <a:defRPr lang="de-DE" sz="1400" b="0" kern="1200">
                <a:solidFill>
                  <a:schemeClr val="tx1"/>
                </a:solidFill>
                <a:latin typeface="Averta Regular" pitchFamily="2" charset="77"/>
                <a:ea typeface="+mn-ea"/>
                <a:cs typeface="+mn-cs"/>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25" name="Inhaltsplatzhalter 2">
            <a:extLst>
              <a:ext uri="{FF2B5EF4-FFF2-40B4-BE49-F238E27FC236}">
                <a16:creationId xmlns:a16="http://schemas.microsoft.com/office/drawing/2014/main" id="{42237FA8-C020-4AB4-F7A4-F441A21375AD}"/>
              </a:ext>
            </a:extLst>
          </p:cNvPr>
          <p:cNvSpPr>
            <a:spLocks noGrp="1"/>
          </p:cNvSpPr>
          <p:nvPr>
            <p:ph idx="18"/>
          </p:nvPr>
        </p:nvSpPr>
        <p:spPr>
          <a:xfrm>
            <a:off x="6260055" y="3807243"/>
            <a:ext cx="5327011" cy="2228922"/>
          </a:xfrm>
          <a:prstGeom prst="roundRect">
            <a:avLst>
              <a:gd name="adj" fmla="val 10103"/>
            </a:avLst>
          </a:prstGeom>
          <a:solidFill>
            <a:schemeClr val="accent6">
              <a:lumMod val="20000"/>
              <a:lumOff val="80000"/>
              <a:alpha val="50000"/>
            </a:schemeClr>
          </a:solidFill>
          <a:ln>
            <a:noFill/>
          </a:ln>
        </p:spPr>
        <p:txBody>
          <a:bodyPr lIns="90000" tIns="90000"/>
          <a:lstStyle>
            <a:lvl1pPr marL="0" indent="0" algn="l">
              <a:lnSpc>
                <a:spcPct val="100000"/>
              </a:lnSpc>
              <a:buNone/>
              <a:defRPr lang="de-DE" sz="1400" b="0" kern="1200">
                <a:solidFill>
                  <a:schemeClr val="tx1"/>
                </a:solidFill>
                <a:latin typeface="Averta Regular" pitchFamily="2" charset="77"/>
                <a:ea typeface="+mn-ea"/>
                <a:cs typeface="+mn-cs"/>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5" name="Titel 1">
            <a:extLst>
              <a:ext uri="{FF2B5EF4-FFF2-40B4-BE49-F238E27FC236}">
                <a16:creationId xmlns:a16="http://schemas.microsoft.com/office/drawing/2014/main" id="{C9C5C7AB-04E0-EB8D-084E-3FD846DD9BF8}"/>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9" name="Textplatzhalter 12">
            <a:extLst>
              <a:ext uri="{FF2B5EF4-FFF2-40B4-BE49-F238E27FC236}">
                <a16:creationId xmlns:a16="http://schemas.microsoft.com/office/drawing/2014/main" id="{2D1D4E67-155A-DFB9-A302-BFE11724D9A4}"/>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2401692817"/>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_6">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D8091B7-BE4A-A44C-F68A-2CF14382BF77}"/>
              </a:ext>
            </a:extLst>
          </p:cNvPr>
          <p:cNvSpPr>
            <a:spLocks noGrp="1"/>
          </p:cNvSpPr>
          <p:nvPr>
            <p:ph idx="1"/>
          </p:nvPr>
        </p:nvSpPr>
        <p:spPr>
          <a:xfrm>
            <a:off x="568961" y="1720263"/>
            <a:ext cx="3480526" cy="2176359"/>
          </a:xfrm>
          <a:prstGeom prst="roundRect">
            <a:avLst/>
          </a:prstGeom>
          <a:solidFill>
            <a:schemeClr val="accent6">
              <a:lumMod val="20000"/>
              <a:lumOff val="80000"/>
              <a:alpha val="50000"/>
            </a:schemeClr>
          </a:solidFill>
          <a:ln>
            <a:noFill/>
          </a:ln>
        </p:spPr>
        <p:txBody>
          <a:bodyPr lIns="90000" tIns="90000"/>
          <a:lstStyle>
            <a:lvl1pPr marL="0" indent="0" algn="l">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pic>
        <p:nvPicPr>
          <p:cNvPr id="7" name="Grafik 6">
            <a:extLst>
              <a:ext uri="{FF2B5EF4-FFF2-40B4-BE49-F238E27FC236}">
                <a16:creationId xmlns:a16="http://schemas.microsoft.com/office/drawing/2014/main" id="{6014B715-AF86-E343-0C0F-2D26795D1A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sp>
        <p:nvSpPr>
          <p:cNvPr id="8" name="Inhaltsplatzhalter 2">
            <a:extLst>
              <a:ext uri="{FF2B5EF4-FFF2-40B4-BE49-F238E27FC236}">
                <a16:creationId xmlns:a16="http://schemas.microsoft.com/office/drawing/2014/main" id="{84E45746-E9B0-3F34-A7D3-730D73476F07}"/>
              </a:ext>
            </a:extLst>
          </p:cNvPr>
          <p:cNvSpPr>
            <a:spLocks noGrp="1"/>
          </p:cNvSpPr>
          <p:nvPr>
            <p:ph idx="14"/>
          </p:nvPr>
        </p:nvSpPr>
        <p:spPr>
          <a:xfrm>
            <a:off x="568960" y="4179991"/>
            <a:ext cx="3480526" cy="2176359"/>
          </a:xfrm>
          <a:prstGeom prst="roundRect">
            <a:avLst/>
          </a:prstGeom>
          <a:solidFill>
            <a:schemeClr val="accent6">
              <a:lumMod val="20000"/>
              <a:lumOff val="80000"/>
              <a:alpha val="50000"/>
            </a:schemeClr>
          </a:solidFill>
          <a:ln>
            <a:noFill/>
          </a:ln>
        </p:spPr>
        <p:txBody>
          <a:bodyPr lIns="90000" tIns="90000"/>
          <a:lstStyle>
            <a:lvl1pPr marL="0" indent="0" algn="l">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22" name="Inhaltsplatzhalter 2">
            <a:extLst>
              <a:ext uri="{FF2B5EF4-FFF2-40B4-BE49-F238E27FC236}">
                <a16:creationId xmlns:a16="http://schemas.microsoft.com/office/drawing/2014/main" id="{41A5036B-00CE-C692-8785-FC8ED15DF5C3}"/>
              </a:ext>
            </a:extLst>
          </p:cNvPr>
          <p:cNvSpPr>
            <a:spLocks noGrp="1"/>
          </p:cNvSpPr>
          <p:nvPr>
            <p:ph idx="15"/>
          </p:nvPr>
        </p:nvSpPr>
        <p:spPr>
          <a:xfrm>
            <a:off x="4355737" y="1720263"/>
            <a:ext cx="3480526" cy="2176359"/>
          </a:xfrm>
          <a:prstGeom prst="roundRect">
            <a:avLst/>
          </a:prstGeom>
          <a:solidFill>
            <a:schemeClr val="accent6">
              <a:lumMod val="20000"/>
              <a:lumOff val="80000"/>
              <a:alpha val="50000"/>
            </a:schemeClr>
          </a:solidFill>
          <a:ln>
            <a:noFill/>
          </a:ln>
        </p:spPr>
        <p:txBody>
          <a:bodyPr lIns="90000" tIns="90000"/>
          <a:lstStyle>
            <a:lvl1pPr marL="0" indent="0" algn="l">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23" name="Inhaltsplatzhalter 2">
            <a:extLst>
              <a:ext uri="{FF2B5EF4-FFF2-40B4-BE49-F238E27FC236}">
                <a16:creationId xmlns:a16="http://schemas.microsoft.com/office/drawing/2014/main" id="{606810FE-7AE7-8DBC-8C6A-EB4A5F5D3726}"/>
              </a:ext>
            </a:extLst>
          </p:cNvPr>
          <p:cNvSpPr>
            <a:spLocks noGrp="1"/>
          </p:cNvSpPr>
          <p:nvPr>
            <p:ph idx="16"/>
          </p:nvPr>
        </p:nvSpPr>
        <p:spPr>
          <a:xfrm>
            <a:off x="4355736" y="4179991"/>
            <a:ext cx="3480526" cy="2176359"/>
          </a:xfrm>
          <a:prstGeom prst="roundRect">
            <a:avLst/>
          </a:prstGeom>
          <a:solidFill>
            <a:schemeClr val="accent6">
              <a:lumMod val="20000"/>
              <a:lumOff val="80000"/>
              <a:alpha val="50000"/>
            </a:schemeClr>
          </a:solidFill>
          <a:ln>
            <a:noFill/>
          </a:ln>
        </p:spPr>
        <p:txBody>
          <a:bodyPr lIns="90000" tIns="90000"/>
          <a:lstStyle>
            <a:lvl1pPr marL="0" indent="0" algn="l">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24" name="Inhaltsplatzhalter 2">
            <a:extLst>
              <a:ext uri="{FF2B5EF4-FFF2-40B4-BE49-F238E27FC236}">
                <a16:creationId xmlns:a16="http://schemas.microsoft.com/office/drawing/2014/main" id="{A5736013-52FE-E289-433D-CC14AB81C825}"/>
              </a:ext>
            </a:extLst>
          </p:cNvPr>
          <p:cNvSpPr>
            <a:spLocks noGrp="1"/>
          </p:cNvSpPr>
          <p:nvPr>
            <p:ph idx="17"/>
          </p:nvPr>
        </p:nvSpPr>
        <p:spPr>
          <a:xfrm>
            <a:off x="8106541" y="1720263"/>
            <a:ext cx="3480526" cy="2176359"/>
          </a:xfrm>
          <a:prstGeom prst="roundRect">
            <a:avLst/>
          </a:prstGeom>
          <a:solidFill>
            <a:schemeClr val="accent6">
              <a:lumMod val="20000"/>
              <a:lumOff val="80000"/>
              <a:alpha val="50000"/>
            </a:schemeClr>
          </a:solidFill>
          <a:ln>
            <a:noFill/>
          </a:ln>
        </p:spPr>
        <p:txBody>
          <a:bodyPr lIns="90000" tIns="90000"/>
          <a:lstStyle>
            <a:lvl1pPr marL="0" indent="0" algn="l">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25" name="Inhaltsplatzhalter 2">
            <a:extLst>
              <a:ext uri="{FF2B5EF4-FFF2-40B4-BE49-F238E27FC236}">
                <a16:creationId xmlns:a16="http://schemas.microsoft.com/office/drawing/2014/main" id="{42237FA8-C020-4AB4-F7A4-F441A21375AD}"/>
              </a:ext>
            </a:extLst>
          </p:cNvPr>
          <p:cNvSpPr>
            <a:spLocks noGrp="1"/>
          </p:cNvSpPr>
          <p:nvPr>
            <p:ph idx="18"/>
          </p:nvPr>
        </p:nvSpPr>
        <p:spPr>
          <a:xfrm>
            <a:off x="8106540" y="4179991"/>
            <a:ext cx="3480526" cy="2176359"/>
          </a:xfrm>
          <a:prstGeom prst="roundRect">
            <a:avLst/>
          </a:prstGeom>
          <a:solidFill>
            <a:schemeClr val="accent6">
              <a:lumMod val="20000"/>
              <a:lumOff val="80000"/>
              <a:alpha val="50000"/>
            </a:schemeClr>
          </a:solidFill>
          <a:ln>
            <a:noFill/>
          </a:ln>
        </p:spPr>
        <p:txBody>
          <a:bodyPr lIns="90000" tIns="90000"/>
          <a:lstStyle>
            <a:lvl1pPr marL="0" indent="0" algn="l">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5" name="Titel 1">
            <a:extLst>
              <a:ext uri="{FF2B5EF4-FFF2-40B4-BE49-F238E27FC236}">
                <a16:creationId xmlns:a16="http://schemas.microsoft.com/office/drawing/2014/main" id="{C9C5C7AB-04E0-EB8D-084E-3FD846DD9BF8}"/>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9" name="Textplatzhalter 12">
            <a:extLst>
              <a:ext uri="{FF2B5EF4-FFF2-40B4-BE49-F238E27FC236}">
                <a16:creationId xmlns:a16="http://schemas.microsoft.com/office/drawing/2014/main" id="{2D1D4E67-155A-DFB9-A302-BFE11724D9A4}"/>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726346885"/>
      </p:ext>
    </p:extLst>
  </p:cSld>
  <p:clrMapOvr>
    <a:masterClrMapping/>
  </p:clrMapOvr>
  <p:extLst>
    <p:ext uri="{DCECCB84-F9BA-43D5-87BE-67443E8EF086}">
      <p15:sldGuideLst xmlns:p15="http://schemas.microsoft.com/office/powerpoint/2012/main">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elfolie_dunkel">
    <p:bg>
      <p:bgPr>
        <a:solidFill>
          <a:srgbClr val="152E42"/>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E0D675B-3729-DD0C-39A0-A0F247F7305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257" b="18631"/>
          <a:stretch/>
        </p:blipFill>
        <p:spPr>
          <a:xfrm>
            <a:off x="-118292" y="0"/>
            <a:ext cx="11906637" cy="6858000"/>
          </a:xfrm>
          <a:prstGeom prst="rect">
            <a:avLst/>
          </a:prstGeom>
        </p:spPr>
      </p:pic>
      <p:sp>
        <p:nvSpPr>
          <p:cNvPr id="2" name="Titel 1">
            <a:extLst>
              <a:ext uri="{FF2B5EF4-FFF2-40B4-BE49-F238E27FC236}">
                <a16:creationId xmlns:a16="http://schemas.microsoft.com/office/drawing/2014/main" id="{CEB109E9-35C5-F0AF-CF34-C94B791F8C28}"/>
              </a:ext>
            </a:extLst>
          </p:cNvPr>
          <p:cNvSpPr>
            <a:spLocks noGrp="1"/>
          </p:cNvSpPr>
          <p:nvPr>
            <p:ph type="ctrTitle"/>
          </p:nvPr>
        </p:nvSpPr>
        <p:spPr>
          <a:xfrm>
            <a:off x="1524000" y="1930400"/>
            <a:ext cx="9144000" cy="1727199"/>
          </a:xfrm>
          <a:prstGeom prst="rect">
            <a:avLst/>
          </a:prstGeom>
        </p:spPr>
        <p:txBody>
          <a:bodyPr anchor="b"/>
          <a:lstStyle>
            <a:lvl1pPr algn="ctr">
              <a:defRPr sz="6000" b="0" i="0">
                <a:solidFill>
                  <a:schemeClr val="bg1"/>
                </a:solidFill>
                <a:latin typeface="Space Grotesk" pitchFamily="2" charset="77"/>
                <a:cs typeface="Space Grotesk" pitchFamily="2" charset="77"/>
              </a:defRPr>
            </a:lvl1pPr>
          </a:lstStyle>
          <a:p>
            <a:r>
              <a:rPr lang="de-DE"/>
              <a:t>Mastertitelformat bearbeiten</a:t>
            </a:r>
          </a:p>
        </p:txBody>
      </p:sp>
      <p:sp>
        <p:nvSpPr>
          <p:cNvPr id="3" name="Untertitel 2">
            <a:extLst>
              <a:ext uri="{FF2B5EF4-FFF2-40B4-BE49-F238E27FC236}">
                <a16:creationId xmlns:a16="http://schemas.microsoft.com/office/drawing/2014/main" id="{A767AB25-751F-A827-6F62-BC22E8ABC1A4}"/>
              </a:ext>
            </a:extLst>
          </p:cNvPr>
          <p:cNvSpPr>
            <a:spLocks noGrp="1"/>
          </p:cNvSpPr>
          <p:nvPr>
            <p:ph type="subTitle" idx="1"/>
          </p:nvPr>
        </p:nvSpPr>
        <p:spPr>
          <a:xfrm>
            <a:off x="1524000" y="3769360"/>
            <a:ext cx="9144000" cy="1092200"/>
          </a:xfrm>
          <a:prstGeom prst="rect">
            <a:avLst/>
          </a:prstGeom>
        </p:spPr>
        <p:txBody>
          <a:bodyPr/>
          <a:lstStyle>
            <a:lvl1pPr marL="0" indent="0" algn="ctr">
              <a:buNone/>
              <a:defRPr sz="2400" b="0" i="0">
                <a:solidFill>
                  <a:schemeClr val="bg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Tree>
    <p:extLst>
      <p:ext uri="{BB962C8B-B14F-4D97-AF65-F5344CB8AC3E}">
        <p14:creationId xmlns:p14="http://schemas.microsoft.com/office/powerpoint/2010/main" val="16335889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_2">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D8091B7-BE4A-A44C-F68A-2CF14382BF77}"/>
              </a:ext>
            </a:extLst>
          </p:cNvPr>
          <p:cNvSpPr>
            <a:spLocks noGrp="1"/>
          </p:cNvSpPr>
          <p:nvPr>
            <p:ph idx="1"/>
          </p:nvPr>
        </p:nvSpPr>
        <p:spPr>
          <a:xfrm>
            <a:off x="568960" y="1720263"/>
            <a:ext cx="5394517" cy="4163702"/>
          </a:xfrm>
          <a:prstGeom prst="roundRect">
            <a:avLst>
              <a:gd name="adj" fmla="val 10620"/>
            </a:avLst>
          </a:prstGeom>
          <a:solidFill>
            <a:schemeClr val="accent6">
              <a:lumMod val="20000"/>
              <a:lumOff val="80000"/>
              <a:alpha val="50000"/>
            </a:schemeClr>
          </a:solidFill>
          <a:ln>
            <a:noFill/>
          </a:ln>
        </p:spPr>
        <p:txBody>
          <a:bodyPr lIns="90000" tIns="90000"/>
          <a:lstStyle>
            <a:lvl1pPr marL="0" indent="0" algn="l">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pic>
        <p:nvPicPr>
          <p:cNvPr id="7" name="Grafik 6">
            <a:extLst>
              <a:ext uri="{FF2B5EF4-FFF2-40B4-BE49-F238E27FC236}">
                <a16:creationId xmlns:a16="http://schemas.microsoft.com/office/drawing/2014/main" id="{6014B715-AF86-E343-0C0F-2D26795D1A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sp>
        <p:nvSpPr>
          <p:cNvPr id="22" name="Inhaltsplatzhalter 2">
            <a:extLst>
              <a:ext uri="{FF2B5EF4-FFF2-40B4-BE49-F238E27FC236}">
                <a16:creationId xmlns:a16="http://schemas.microsoft.com/office/drawing/2014/main" id="{41A5036B-00CE-C692-8785-FC8ED15DF5C3}"/>
              </a:ext>
            </a:extLst>
          </p:cNvPr>
          <p:cNvSpPr>
            <a:spLocks noGrp="1"/>
          </p:cNvSpPr>
          <p:nvPr>
            <p:ph idx="15"/>
          </p:nvPr>
        </p:nvSpPr>
        <p:spPr>
          <a:xfrm>
            <a:off x="6192549" y="1720263"/>
            <a:ext cx="5394517" cy="4163702"/>
          </a:xfrm>
          <a:prstGeom prst="roundRect">
            <a:avLst>
              <a:gd name="adj" fmla="val 10938"/>
            </a:avLst>
          </a:prstGeom>
          <a:solidFill>
            <a:schemeClr val="accent6">
              <a:lumMod val="20000"/>
              <a:lumOff val="80000"/>
              <a:alpha val="50000"/>
            </a:schemeClr>
          </a:solidFill>
          <a:ln>
            <a:noFill/>
          </a:ln>
        </p:spPr>
        <p:txBody>
          <a:bodyPr lIns="90000" tIns="90000"/>
          <a:lstStyle>
            <a:lvl1pPr marL="0" indent="0" algn="l">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5" name="Titel 1">
            <a:extLst>
              <a:ext uri="{FF2B5EF4-FFF2-40B4-BE49-F238E27FC236}">
                <a16:creationId xmlns:a16="http://schemas.microsoft.com/office/drawing/2014/main" id="{56759696-CD16-6D5E-BA06-979DD4575B18}"/>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8" name="Textplatzhalter 12">
            <a:extLst>
              <a:ext uri="{FF2B5EF4-FFF2-40B4-BE49-F238E27FC236}">
                <a16:creationId xmlns:a16="http://schemas.microsoft.com/office/drawing/2014/main" id="{5F0F5A79-6FF5-B67C-0695-277638A3F497}"/>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3066574846"/>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_4_vertikal">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D8091B7-BE4A-A44C-F68A-2CF14382BF77}"/>
              </a:ext>
            </a:extLst>
          </p:cNvPr>
          <p:cNvSpPr>
            <a:spLocks noGrp="1"/>
          </p:cNvSpPr>
          <p:nvPr>
            <p:ph idx="1"/>
          </p:nvPr>
        </p:nvSpPr>
        <p:spPr>
          <a:xfrm>
            <a:off x="568960" y="1720264"/>
            <a:ext cx="11018105" cy="868558"/>
          </a:xfrm>
          <a:prstGeom prst="roundRect">
            <a:avLst/>
          </a:prstGeom>
          <a:solidFill>
            <a:schemeClr val="accent6">
              <a:lumMod val="40000"/>
              <a:lumOff val="60000"/>
            </a:schemeClr>
          </a:solidFill>
          <a:ln>
            <a:noFill/>
          </a:ln>
        </p:spPr>
        <p:txBody>
          <a:bodyPr lIns="180000" tIns="251999" rIns="180000"/>
          <a:lstStyle>
            <a:lvl1pPr marL="0" indent="0" algn="ctr">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pic>
        <p:nvPicPr>
          <p:cNvPr id="7" name="Grafik 6">
            <a:extLst>
              <a:ext uri="{FF2B5EF4-FFF2-40B4-BE49-F238E27FC236}">
                <a16:creationId xmlns:a16="http://schemas.microsoft.com/office/drawing/2014/main" id="{6014B715-AF86-E343-0C0F-2D26795D1A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sp>
        <p:nvSpPr>
          <p:cNvPr id="4" name="Inhaltsplatzhalter 2">
            <a:extLst>
              <a:ext uri="{FF2B5EF4-FFF2-40B4-BE49-F238E27FC236}">
                <a16:creationId xmlns:a16="http://schemas.microsoft.com/office/drawing/2014/main" id="{99B488BA-4C9B-FB36-8C5E-25CA3AD4FD47}"/>
              </a:ext>
            </a:extLst>
          </p:cNvPr>
          <p:cNvSpPr>
            <a:spLocks noGrp="1"/>
          </p:cNvSpPr>
          <p:nvPr>
            <p:ph idx="13"/>
          </p:nvPr>
        </p:nvSpPr>
        <p:spPr>
          <a:xfrm>
            <a:off x="568960" y="2789043"/>
            <a:ext cx="11018105" cy="868558"/>
          </a:xfrm>
          <a:prstGeom prst="roundRect">
            <a:avLst/>
          </a:prstGeom>
          <a:solidFill>
            <a:schemeClr val="accent6">
              <a:lumMod val="40000"/>
              <a:lumOff val="60000"/>
            </a:schemeClr>
          </a:solidFill>
          <a:ln>
            <a:noFill/>
          </a:ln>
        </p:spPr>
        <p:txBody>
          <a:bodyPr lIns="180000" tIns="251999" rIns="180000"/>
          <a:lstStyle>
            <a:lvl1pPr marL="0" indent="0" algn="ctr">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5" name="Inhaltsplatzhalter 2">
            <a:extLst>
              <a:ext uri="{FF2B5EF4-FFF2-40B4-BE49-F238E27FC236}">
                <a16:creationId xmlns:a16="http://schemas.microsoft.com/office/drawing/2014/main" id="{451DA38E-840B-6659-4ECB-0612743118BE}"/>
              </a:ext>
            </a:extLst>
          </p:cNvPr>
          <p:cNvSpPr>
            <a:spLocks noGrp="1"/>
          </p:cNvSpPr>
          <p:nvPr>
            <p:ph idx="14"/>
          </p:nvPr>
        </p:nvSpPr>
        <p:spPr>
          <a:xfrm>
            <a:off x="568959" y="3857822"/>
            <a:ext cx="11018105" cy="868558"/>
          </a:xfrm>
          <a:prstGeom prst="roundRect">
            <a:avLst/>
          </a:prstGeom>
          <a:solidFill>
            <a:schemeClr val="accent6">
              <a:lumMod val="40000"/>
              <a:lumOff val="60000"/>
            </a:schemeClr>
          </a:solidFill>
          <a:ln>
            <a:noFill/>
          </a:ln>
        </p:spPr>
        <p:txBody>
          <a:bodyPr lIns="180000" tIns="251999" rIns="180000"/>
          <a:lstStyle>
            <a:lvl1pPr marL="0" indent="0" algn="ctr">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9" name="Inhaltsplatzhalter 2">
            <a:extLst>
              <a:ext uri="{FF2B5EF4-FFF2-40B4-BE49-F238E27FC236}">
                <a16:creationId xmlns:a16="http://schemas.microsoft.com/office/drawing/2014/main" id="{F535F42F-72B3-39A5-3A04-E48431F0B9B9}"/>
              </a:ext>
            </a:extLst>
          </p:cNvPr>
          <p:cNvSpPr>
            <a:spLocks noGrp="1"/>
          </p:cNvSpPr>
          <p:nvPr>
            <p:ph idx="15"/>
          </p:nvPr>
        </p:nvSpPr>
        <p:spPr>
          <a:xfrm>
            <a:off x="568958" y="4926601"/>
            <a:ext cx="11018105" cy="868558"/>
          </a:xfrm>
          <a:prstGeom prst="roundRect">
            <a:avLst/>
          </a:prstGeom>
          <a:solidFill>
            <a:schemeClr val="accent6">
              <a:lumMod val="40000"/>
              <a:lumOff val="60000"/>
            </a:schemeClr>
          </a:solidFill>
          <a:ln>
            <a:noFill/>
          </a:ln>
        </p:spPr>
        <p:txBody>
          <a:bodyPr lIns="180000" tIns="251999" rIns="180000"/>
          <a:lstStyle>
            <a:lvl1pPr marL="0" indent="0" algn="ctr">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10" name="Titel 1">
            <a:extLst>
              <a:ext uri="{FF2B5EF4-FFF2-40B4-BE49-F238E27FC236}">
                <a16:creationId xmlns:a16="http://schemas.microsoft.com/office/drawing/2014/main" id="{83EAB72E-D312-7291-CF5A-F8886867E310}"/>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11" name="Textplatzhalter 12">
            <a:extLst>
              <a:ext uri="{FF2B5EF4-FFF2-40B4-BE49-F238E27FC236}">
                <a16:creationId xmlns:a16="http://schemas.microsoft.com/office/drawing/2014/main" id="{65BA9CFF-87BD-6C6A-5413-08243BA19F7C}"/>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1052458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_4_Foto">
    <p:spTree>
      <p:nvGrpSpPr>
        <p:cNvPr id="1" name=""/>
        <p:cNvGrpSpPr/>
        <p:nvPr/>
      </p:nvGrpSpPr>
      <p:grpSpPr>
        <a:xfrm>
          <a:off x="0" y="0"/>
          <a:ext cx="0" cy="0"/>
          <a:chOff x="0" y="0"/>
          <a:chExt cx="0" cy="0"/>
        </a:xfrm>
      </p:grpSpPr>
      <p:sp>
        <p:nvSpPr>
          <p:cNvPr id="10" name="Bildplatzhalter 4">
            <a:extLst>
              <a:ext uri="{FF2B5EF4-FFF2-40B4-BE49-F238E27FC236}">
                <a16:creationId xmlns:a16="http://schemas.microsoft.com/office/drawing/2014/main" id="{26A13EED-4916-2A48-2DC2-7C15C8B1EEA8}"/>
              </a:ext>
            </a:extLst>
          </p:cNvPr>
          <p:cNvSpPr>
            <a:spLocks noGrp="1"/>
          </p:cNvSpPr>
          <p:nvPr>
            <p:ph type="pic" sz="quarter" idx="16" hasCustomPrompt="1"/>
          </p:nvPr>
        </p:nvSpPr>
        <p:spPr>
          <a:xfrm>
            <a:off x="6664959" y="0"/>
            <a:ext cx="5527041" cy="6858000"/>
          </a:xfrm>
          <a:prstGeom prst="rect">
            <a:avLst/>
          </a:prstGeom>
        </p:spPr>
        <p:txBody>
          <a:bodyPr anchor="ctr"/>
          <a:lstStyle>
            <a:lvl1pPr marL="0" indent="0" algn="ctr">
              <a:buNone/>
              <a:defRPr>
                <a:latin typeface="Averta Regular" pitchFamily="2" charset="77"/>
              </a:defRPr>
            </a:lvl1pPr>
          </a:lstStyle>
          <a:p>
            <a:r>
              <a:rPr lang="de-DE"/>
              <a:t>Folienbild einfügen</a:t>
            </a:r>
          </a:p>
        </p:txBody>
      </p:sp>
      <p:sp>
        <p:nvSpPr>
          <p:cNvPr id="3" name="Inhaltsplatzhalter 2">
            <a:extLst>
              <a:ext uri="{FF2B5EF4-FFF2-40B4-BE49-F238E27FC236}">
                <a16:creationId xmlns:a16="http://schemas.microsoft.com/office/drawing/2014/main" id="{CD8091B7-BE4A-A44C-F68A-2CF14382BF77}"/>
              </a:ext>
            </a:extLst>
          </p:cNvPr>
          <p:cNvSpPr>
            <a:spLocks noGrp="1"/>
          </p:cNvSpPr>
          <p:nvPr>
            <p:ph idx="1"/>
          </p:nvPr>
        </p:nvSpPr>
        <p:spPr>
          <a:xfrm>
            <a:off x="568960" y="1720264"/>
            <a:ext cx="5527041" cy="868558"/>
          </a:xfrm>
          <a:prstGeom prst="roundRect">
            <a:avLst/>
          </a:prstGeom>
          <a:solidFill>
            <a:schemeClr val="accent6">
              <a:lumMod val="40000"/>
              <a:lumOff val="60000"/>
            </a:schemeClr>
          </a:solidFill>
          <a:ln>
            <a:noFill/>
          </a:ln>
        </p:spPr>
        <p:txBody>
          <a:bodyPr lIns="180000" tIns="251999" rIns="180000"/>
          <a:lstStyle>
            <a:lvl1pPr marL="0" indent="0" algn="ctr">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6" name="Foliennummernplatzhalter 5">
            <a:extLst>
              <a:ext uri="{FF2B5EF4-FFF2-40B4-BE49-F238E27FC236}">
                <a16:creationId xmlns:a16="http://schemas.microsoft.com/office/drawing/2014/main" id="{65B79765-EA54-7464-36D6-DD727AAF5920}"/>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sp>
        <p:nvSpPr>
          <p:cNvPr id="4" name="Inhaltsplatzhalter 2">
            <a:extLst>
              <a:ext uri="{FF2B5EF4-FFF2-40B4-BE49-F238E27FC236}">
                <a16:creationId xmlns:a16="http://schemas.microsoft.com/office/drawing/2014/main" id="{99B488BA-4C9B-FB36-8C5E-25CA3AD4FD47}"/>
              </a:ext>
            </a:extLst>
          </p:cNvPr>
          <p:cNvSpPr>
            <a:spLocks noGrp="1"/>
          </p:cNvSpPr>
          <p:nvPr>
            <p:ph idx="13"/>
          </p:nvPr>
        </p:nvSpPr>
        <p:spPr>
          <a:xfrm>
            <a:off x="568960" y="2789043"/>
            <a:ext cx="5527041" cy="868558"/>
          </a:xfrm>
          <a:prstGeom prst="roundRect">
            <a:avLst/>
          </a:prstGeom>
          <a:solidFill>
            <a:schemeClr val="accent6">
              <a:lumMod val="40000"/>
              <a:lumOff val="60000"/>
            </a:schemeClr>
          </a:solidFill>
          <a:ln>
            <a:noFill/>
          </a:ln>
        </p:spPr>
        <p:txBody>
          <a:bodyPr lIns="180000" tIns="251999" rIns="180000"/>
          <a:lstStyle>
            <a:lvl1pPr marL="0" indent="0" algn="ctr">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5" name="Inhaltsplatzhalter 2">
            <a:extLst>
              <a:ext uri="{FF2B5EF4-FFF2-40B4-BE49-F238E27FC236}">
                <a16:creationId xmlns:a16="http://schemas.microsoft.com/office/drawing/2014/main" id="{451DA38E-840B-6659-4ECB-0612743118BE}"/>
              </a:ext>
            </a:extLst>
          </p:cNvPr>
          <p:cNvSpPr>
            <a:spLocks noGrp="1"/>
          </p:cNvSpPr>
          <p:nvPr>
            <p:ph idx="14"/>
          </p:nvPr>
        </p:nvSpPr>
        <p:spPr>
          <a:xfrm>
            <a:off x="568959" y="3857822"/>
            <a:ext cx="5527041" cy="868558"/>
          </a:xfrm>
          <a:prstGeom prst="roundRect">
            <a:avLst/>
          </a:prstGeom>
          <a:solidFill>
            <a:schemeClr val="accent6">
              <a:lumMod val="40000"/>
              <a:lumOff val="60000"/>
            </a:schemeClr>
          </a:solidFill>
          <a:ln>
            <a:noFill/>
          </a:ln>
        </p:spPr>
        <p:txBody>
          <a:bodyPr lIns="180000" tIns="251999" rIns="180000"/>
          <a:lstStyle>
            <a:lvl1pPr marL="0" indent="0" algn="ctr">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sp>
        <p:nvSpPr>
          <p:cNvPr id="9" name="Inhaltsplatzhalter 2">
            <a:extLst>
              <a:ext uri="{FF2B5EF4-FFF2-40B4-BE49-F238E27FC236}">
                <a16:creationId xmlns:a16="http://schemas.microsoft.com/office/drawing/2014/main" id="{F535F42F-72B3-39A5-3A04-E48431F0B9B9}"/>
              </a:ext>
            </a:extLst>
          </p:cNvPr>
          <p:cNvSpPr>
            <a:spLocks noGrp="1"/>
          </p:cNvSpPr>
          <p:nvPr>
            <p:ph idx="15"/>
          </p:nvPr>
        </p:nvSpPr>
        <p:spPr>
          <a:xfrm>
            <a:off x="568958" y="4926601"/>
            <a:ext cx="5527041" cy="868558"/>
          </a:xfrm>
          <a:prstGeom prst="roundRect">
            <a:avLst/>
          </a:prstGeom>
          <a:solidFill>
            <a:schemeClr val="accent6">
              <a:lumMod val="40000"/>
              <a:lumOff val="60000"/>
            </a:schemeClr>
          </a:solidFill>
          <a:ln>
            <a:noFill/>
          </a:ln>
        </p:spPr>
        <p:txBody>
          <a:bodyPr lIns="180000" tIns="251999" rIns="180000"/>
          <a:lstStyle>
            <a:lvl1pPr marL="0" indent="0" algn="ctr">
              <a:lnSpc>
                <a:spcPct val="100000"/>
              </a:lnSpc>
              <a:buNone/>
              <a:defRPr sz="2000">
                <a:latin typeface="Averta Regular" pitchFamily="2" charset="77"/>
              </a:defRPr>
            </a:lvl1pPr>
            <a:lvl2pPr marL="577850" indent="-355600">
              <a:buFont typeface="Arial" panose="020B0604020202020204" pitchFamily="34" charset="0"/>
              <a:buChar char="•"/>
              <a:tabLst/>
              <a:defRPr sz="2000">
                <a:latin typeface="Averta Regular" pitchFamily="2" charset="77"/>
              </a:defRPr>
            </a:lvl2pPr>
            <a:lvl3pPr marL="984250" indent="-355600">
              <a:buFont typeface="Arial" panose="020B0604020202020204" pitchFamily="34" charset="0"/>
              <a:buChar char="•"/>
              <a:tabLst/>
              <a:defRPr sz="1800">
                <a:latin typeface="Averta Regular" pitchFamily="2" charset="77"/>
              </a:defRPr>
            </a:lvl3pPr>
            <a:lvl4pPr marL="1381125" indent="-355600">
              <a:buFont typeface="Arial" panose="020B0604020202020204" pitchFamily="34" charset="0"/>
              <a:buChar char="•"/>
              <a:tabLst/>
              <a:defRPr sz="1600">
                <a:latin typeface="Averta Regular" pitchFamily="2" charset="77"/>
              </a:defRPr>
            </a:lvl4pPr>
            <a:lvl5pPr marL="1787525" indent="-355600">
              <a:buFont typeface="Arial" panose="020B0604020202020204" pitchFamily="34" charset="0"/>
              <a:buChar char="•"/>
              <a:tabLst/>
              <a:defRPr sz="1600">
                <a:latin typeface="Averta Regular" pitchFamily="2" charset="77"/>
              </a:defRPr>
            </a:lvl5pPr>
          </a:lstStyle>
          <a:p>
            <a:pPr lvl="0"/>
            <a:r>
              <a:rPr lang="de-DE"/>
              <a:t>Mastertextformat bearbeiten</a:t>
            </a:r>
          </a:p>
        </p:txBody>
      </p:sp>
      <p:pic>
        <p:nvPicPr>
          <p:cNvPr id="7" name="Grafik 6">
            <a:extLst>
              <a:ext uri="{FF2B5EF4-FFF2-40B4-BE49-F238E27FC236}">
                <a16:creationId xmlns:a16="http://schemas.microsoft.com/office/drawing/2014/main" id="{6014B715-AF86-E343-0C0F-2D26795D1A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28363" y="462841"/>
            <a:ext cx="1858703" cy="436391"/>
          </a:xfrm>
          <a:prstGeom prst="rect">
            <a:avLst/>
          </a:prstGeom>
        </p:spPr>
      </p:pic>
      <p:sp>
        <p:nvSpPr>
          <p:cNvPr id="11" name="Titel 1">
            <a:extLst>
              <a:ext uri="{FF2B5EF4-FFF2-40B4-BE49-F238E27FC236}">
                <a16:creationId xmlns:a16="http://schemas.microsoft.com/office/drawing/2014/main" id="{134089B4-7019-4F41-2EC1-CA99178FA97F}"/>
              </a:ext>
            </a:extLst>
          </p:cNvPr>
          <p:cNvSpPr>
            <a:spLocks noGrp="1"/>
          </p:cNvSpPr>
          <p:nvPr>
            <p:ph type="title" hasCustomPrompt="1"/>
          </p:nvPr>
        </p:nvSpPr>
        <p:spPr>
          <a:xfrm>
            <a:off x="568960" y="365125"/>
            <a:ext cx="5875731"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12" name="Textplatzhalter 12">
            <a:extLst>
              <a:ext uri="{FF2B5EF4-FFF2-40B4-BE49-F238E27FC236}">
                <a16:creationId xmlns:a16="http://schemas.microsoft.com/office/drawing/2014/main" id="{A21E4EE6-EA30-3EFC-8813-597DA14653E7}"/>
              </a:ext>
            </a:extLst>
          </p:cNvPr>
          <p:cNvSpPr>
            <a:spLocks noGrp="1"/>
          </p:cNvSpPr>
          <p:nvPr>
            <p:ph type="body" sz="quarter" idx="10" hasCustomPrompt="1"/>
          </p:nvPr>
        </p:nvSpPr>
        <p:spPr>
          <a:xfrm>
            <a:off x="568962" y="807206"/>
            <a:ext cx="5875730"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23826343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Zitat_hell">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7DFBA31-99DC-8631-7B66-3809559A6A6F}"/>
              </a:ext>
            </a:extLst>
          </p:cNvPr>
          <p:cNvPicPr>
            <a:picLocks noChangeAspect="1"/>
          </p:cNvPicPr>
          <p:nvPr userDrawn="1"/>
        </p:nvPicPr>
        <p:blipFill rotWithShape="1">
          <a:blip r:embed="rId2">
            <a:alphaModFix amt="26000"/>
            <a:extLst>
              <a:ext uri="{96DAC541-7B7A-43D3-8B79-37D633B846F1}">
                <asvg:svgBlip xmlns:asvg="http://schemas.microsoft.com/office/drawing/2016/SVG/main" r:embed="rId3"/>
              </a:ext>
            </a:extLst>
          </a:blip>
          <a:srcRect t="21257" b="18631"/>
          <a:stretch/>
        </p:blipFill>
        <p:spPr>
          <a:xfrm>
            <a:off x="-118292" y="0"/>
            <a:ext cx="11906637" cy="6858000"/>
          </a:xfrm>
          <a:prstGeom prst="rect">
            <a:avLst/>
          </a:prstGeom>
        </p:spPr>
      </p:pic>
      <p:pic>
        <p:nvPicPr>
          <p:cNvPr id="9" name="Grafik 8">
            <a:extLst>
              <a:ext uri="{FF2B5EF4-FFF2-40B4-BE49-F238E27FC236}">
                <a16:creationId xmlns:a16="http://schemas.microsoft.com/office/drawing/2014/main" id="{AF6133A6-45B1-1791-B732-EDB106FC2F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28363" y="462841"/>
            <a:ext cx="1858703" cy="436391"/>
          </a:xfrm>
          <a:prstGeom prst="rect">
            <a:avLst/>
          </a:prstGeom>
        </p:spPr>
      </p:pic>
      <p:pic>
        <p:nvPicPr>
          <p:cNvPr id="11" name="Grafik 10">
            <a:extLst>
              <a:ext uri="{FF2B5EF4-FFF2-40B4-BE49-F238E27FC236}">
                <a16:creationId xmlns:a16="http://schemas.microsoft.com/office/drawing/2014/main" id="{FC5EDA4E-81CC-0B23-DA18-FC94BDBC25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28363" y="462841"/>
            <a:ext cx="1858703" cy="436391"/>
          </a:xfrm>
          <a:prstGeom prst="rect">
            <a:avLst/>
          </a:prstGeom>
        </p:spPr>
      </p:pic>
      <p:sp>
        <p:nvSpPr>
          <p:cNvPr id="13" name="Foliennummernplatzhalter 5">
            <a:extLst>
              <a:ext uri="{FF2B5EF4-FFF2-40B4-BE49-F238E27FC236}">
                <a16:creationId xmlns:a16="http://schemas.microsoft.com/office/drawing/2014/main" id="{F669E652-31D8-170F-4707-B7C368790553}"/>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lumMod val="65000"/>
                  </a:schemeClr>
                </a:solidFill>
                <a:latin typeface="Averta Regular" pitchFamily="2" charset="77"/>
              </a:defRPr>
            </a:lvl1pPr>
          </a:lstStyle>
          <a:p>
            <a:fld id="{367C4009-6618-304E-891E-89F9821727B1}" type="slidenum">
              <a:rPr lang="de-DE" smtClean="0"/>
              <a:pPr/>
              <a:t>‹Nr.›</a:t>
            </a:fld>
            <a:endParaRPr lang="de-DE"/>
          </a:p>
        </p:txBody>
      </p:sp>
      <p:sp>
        <p:nvSpPr>
          <p:cNvPr id="4" name="Untertitel 2">
            <a:extLst>
              <a:ext uri="{FF2B5EF4-FFF2-40B4-BE49-F238E27FC236}">
                <a16:creationId xmlns:a16="http://schemas.microsoft.com/office/drawing/2014/main" id="{B8AF03C9-9DF3-B09F-CD19-CBAAEE9BCEB5}"/>
              </a:ext>
            </a:extLst>
          </p:cNvPr>
          <p:cNvSpPr>
            <a:spLocks noGrp="1"/>
          </p:cNvSpPr>
          <p:nvPr>
            <p:ph type="subTitle" idx="1" hasCustomPrompt="1"/>
          </p:nvPr>
        </p:nvSpPr>
        <p:spPr>
          <a:xfrm>
            <a:off x="1524000" y="2882900"/>
            <a:ext cx="9144000" cy="1092200"/>
          </a:xfrm>
          <a:prstGeom prst="rect">
            <a:avLst/>
          </a:prstGeom>
        </p:spPr>
        <p:txBody>
          <a:bodyPr anchor="ctr"/>
          <a:lstStyle>
            <a:lvl1pPr marL="0" indent="0" algn="ctr">
              <a:buNone/>
              <a:defRPr sz="2400" b="0" i="0">
                <a:solidFill>
                  <a:schemeClr val="tx2"/>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Zitat</a:t>
            </a:r>
          </a:p>
        </p:txBody>
      </p:sp>
      <p:sp>
        <p:nvSpPr>
          <p:cNvPr id="5" name="Titel 1">
            <a:extLst>
              <a:ext uri="{FF2B5EF4-FFF2-40B4-BE49-F238E27FC236}">
                <a16:creationId xmlns:a16="http://schemas.microsoft.com/office/drawing/2014/main" id="{051EA153-4A2A-81C4-F0DF-65B2AF3B3026}"/>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2"/>
                </a:solidFill>
                <a:latin typeface="Space Grotesk" pitchFamily="2" charset="77"/>
                <a:cs typeface="Space Grotesk" pitchFamily="2" charset="77"/>
              </a:defRPr>
            </a:lvl1pPr>
          </a:lstStyle>
          <a:p>
            <a:r>
              <a:rPr lang="de-DE"/>
              <a:t>Titelformat bearbeiten</a:t>
            </a:r>
          </a:p>
        </p:txBody>
      </p:sp>
      <p:sp>
        <p:nvSpPr>
          <p:cNvPr id="6" name="Textplatzhalter 12">
            <a:extLst>
              <a:ext uri="{FF2B5EF4-FFF2-40B4-BE49-F238E27FC236}">
                <a16:creationId xmlns:a16="http://schemas.microsoft.com/office/drawing/2014/main" id="{7306CB7A-92FD-5164-B67E-57270F372B3C}"/>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2"/>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22204178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Zitat_Netz">
    <p:spTree>
      <p:nvGrpSpPr>
        <p:cNvPr id="1" name=""/>
        <p:cNvGrpSpPr/>
        <p:nvPr/>
      </p:nvGrpSpPr>
      <p:grpSpPr>
        <a:xfrm>
          <a:off x="0" y="0"/>
          <a:ext cx="0" cy="0"/>
          <a:chOff x="0" y="0"/>
          <a:chExt cx="0" cy="0"/>
        </a:xfrm>
      </p:grpSpPr>
      <p:pic>
        <p:nvPicPr>
          <p:cNvPr id="6" name="Grafik 5" descr="Ein Bild, das Stern, Raum enthält.&#10;&#10;Automatisch generierte Beschreibung">
            <a:extLst>
              <a:ext uri="{FF2B5EF4-FFF2-40B4-BE49-F238E27FC236}">
                <a16:creationId xmlns:a16="http://schemas.microsoft.com/office/drawing/2014/main" id="{641A0D53-0FE5-B0DD-E9C4-8478F5724A51}"/>
              </a:ext>
            </a:extLst>
          </p:cNvPr>
          <p:cNvPicPr>
            <a:picLocks noChangeAspect="1"/>
          </p:cNvPicPr>
          <p:nvPr userDrawn="1"/>
        </p:nvPicPr>
        <p:blipFill>
          <a:blip r:embed="rId2">
            <a:duotone>
              <a:prstClr val="black"/>
              <a:schemeClr val="accent1">
                <a:tint val="45000"/>
                <a:satMod val="400000"/>
              </a:schemeClr>
            </a:duotone>
          </a:blip>
          <a:stretch>
            <a:fillRect/>
          </a:stretch>
        </p:blipFill>
        <p:spPr>
          <a:xfrm>
            <a:off x="0" y="0"/>
            <a:ext cx="12192000" cy="6858000"/>
          </a:xfrm>
          <a:prstGeom prst="rect">
            <a:avLst/>
          </a:prstGeom>
        </p:spPr>
      </p:pic>
      <p:pic>
        <p:nvPicPr>
          <p:cNvPr id="3" name="Grafik 2">
            <a:extLst>
              <a:ext uri="{FF2B5EF4-FFF2-40B4-BE49-F238E27FC236}">
                <a16:creationId xmlns:a16="http://schemas.microsoft.com/office/drawing/2014/main" id="{A7DFBA31-99DC-8631-7B66-3809559A6A6F}"/>
              </a:ext>
            </a:extLst>
          </p:cNvPr>
          <p:cNvPicPr>
            <a:picLocks noChangeAspect="1"/>
          </p:cNvPicPr>
          <p:nvPr userDrawn="1"/>
        </p:nvPicPr>
        <p:blipFill rotWithShape="1">
          <a:blip r:embed="rId3">
            <a:alphaModFix amt="26000"/>
            <a:extLst>
              <a:ext uri="{96DAC541-7B7A-43D3-8B79-37D633B846F1}">
                <asvg:svgBlip xmlns:asvg="http://schemas.microsoft.com/office/drawing/2016/SVG/main" r:embed="rId4"/>
              </a:ext>
            </a:extLst>
          </a:blip>
          <a:srcRect t="21257" b="18631"/>
          <a:stretch/>
        </p:blipFill>
        <p:spPr>
          <a:xfrm>
            <a:off x="-118292" y="0"/>
            <a:ext cx="11906637" cy="6858000"/>
          </a:xfrm>
          <a:prstGeom prst="rect">
            <a:avLst/>
          </a:prstGeom>
        </p:spPr>
      </p:pic>
      <p:pic>
        <p:nvPicPr>
          <p:cNvPr id="9" name="Grafik 8">
            <a:extLst>
              <a:ext uri="{FF2B5EF4-FFF2-40B4-BE49-F238E27FC236}">
                <a16:creationId xmlns:a16="http://schemas.microsoft.com/office/drawing/2014/main" id="{AF6133A6-45B1-1791-B732-EDB106FC2F9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728363" y="462841"/>
            <a:ext cx="1858703" cy="436391"/>
          </a:xfrm>
          <a:prstGeom prst="rect">
            <a:avLst/>
          </a:prstGeom>
        </p:spPr>
      </p:pic>
      <p:pic>
        <p:nvPicPr>
          <p:cNvPr id="11" name="Grafik 10">
            <a:extLst>
              <a:ext uri="{FF2B5EF4-FFF2-40B4-BE49-F238E27FC236}">
                <a16:creationId xmlns:a16="http://schemas.microsoft.com/office/drawing/2014/main" id="{FC5EDA4E-81CC-0B23-DA18-FC94BDBC25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728363" y="462841"/>
            <a:ext cx="1858703" cy="436391"/>
          </a:xfrm>
          <a:prstGeom prst="rect">
            <a:avLst/>
          </a:prstGeom>
        </p:spPr>
      </p:pic>
      <p:sp>
        <p:nvSpPr>
          <p:cNvPr id="13" name="Foliennummernplatzhalter 5">
            <a:extLst>
              <a:ext uri="{FF2B5EF4-FFF2-40B4-BE49-F238E27FC236}">
                <a16:creationId xmlns:a16="http://schemas.microsoft.com/office/drawing/2014/main" id="{F669E652-31D8-170F-4707-B7C368790553}"/>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solidFill>
                <a:latin typeface="Averta Regular" pitchFamily="2" charset="77"/>
              </a:defRPr>
            </a:lvl1pPr>
          </a:lstStyle>
          <a:p>
            <a:fld id="{367C4009-6618-304E-891E-89F9821727B1}" type="slidenum">
              <a:rPr lang="de-DE" smtClean="0"/>
              <a:pPr/>
              <a:t>‹Nr.›</a:t>
            </a:fld>
            <a:endParaRPr lang="de-DE"/>
          </a:p>
        </p:txBody>
      </p:sp>
      <p:sp>
        <p:nvSpPr>
          <p:cNvPr id="4" name="Untertitel 2">
            <a:extLst>
              <a:ext uri="{FF2B5EF4-FFF2-40B4-BE49-F238E27FC236}">
                <a16:creationId xmlns:a16="http://schemas.microsoft.com/office/drawing/2014/main" id="{B8AF03C9-9DF3-B09F-CD19-CBAAEE9BCEB5}"/>
              </a:ext>
            </a:extLst>
          </p:cNvPr>
          <p:cNvSpPr>
            <a:spLocks noGrp="1"/>
          </p:cNvSpPr>
          <p:nvPr>
            <p:ph type="subTitle" idx="1" hasCustomPrompt="1"/>
          </p:nvPr>
        </p:nvSpPr>
        <p:spPr>
          <a:xfrm>
            <a:off x="1524000" y="2882900"/>
            <a:ext cx="9144000" cy="1092200"/>
          </a:xfrm>
          <a:prstGeom prst="rect">
            <a:avLst/>
          </a:prstGeom>
        </p:spPr>
        <p:txBody>
          <a:bodyPr anchor="ctr"/>
          <a:lstStyle>
            <a:lvl1pPr marL="0" indent="0" algn="ctr">
              <a:buNone/>
              <a:defRPr sz="2400" b="0" i="0">
                <a:solidFill>
                  <a:schemeClr val="bg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Zitat</a:t>
            </a:r>
          </a:p>
        </p:txBody>
      </p:sp>
      <p:sp>
        <p:nvSpPr>
          <p:cNvPr id="5" name="Titel 1">
            <a:extLst>
              <a:ext uri="{FF2B5EF4-FFF2-40B4-BE49-F238E27FC236}">
                <a16:creationId xmlns:a16="http://schemas.microsoft.com/office/drawing/2014/main" id="{D1FB2800-145E-F0E7-F912-9D4A4770CF4F}"/>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bg1"/>
                </a:solidFill>
                <a:latin typeface="Space Grotesk" pitchFamily="2" charset="77"/>
                <a:cs typeface="Space Grotesk" pitchFamily="2" charset="77"/>
              </a:defRPr>
            </a:lvl1pPr>
          </a:lstStyle>
          <a:p>
            <a:r>
              <a:rPr lang="de-DE"/>
              <a:t>Titelformat bearbeiten</a:t>
            </a:r>
          </a:p>
        </p:txBody>
      </p:sp>
      <p:sp>
        <p:nvSpPr>
          <p:cNvPr id="7" name="Textplatzhalter 12">
            <a:extLst>
              <a:ext uri="{FF2B5EF4-FFF2-40B4-BE49-F238E27FC236}">
                <a16:creationId xmlns:a16="http://schemas.microsoft.com/office/drawing/2014/main" id="{86BDA3B0-6A84-F1CF-F90C-166F45F04B86}"/>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bg1"/>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5299577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Zitat_blau">
    <p:bg>
      <p:bgPr>
        <a:solidFill>
          <a:schemeClr val="tx2"/>
        </a:solidFill>
        <a:effectLst/>
      </p:bgPr>
    </p:bg>
    <p:spTree>
      <p:nvGrpSpPr>
        <p:cNvPr id="1" name=""/>
        <p:cNvGrpSpPr/>
        <p:nvPr/>
      </p:nvGrpSpPr>
      <p:grpSpPr>
        <a:xfrm>
          <a:off x="0" y="0"/>
          <a:ext cx="0" cy="0"/>
          <a:chOff x="0" y="0"/>
          <a:chExt cx="0" cy="0"/>
        </a:xfrm>
      </p:grpSpPr>
      <p:pic>
        <p:nvPicPr>
          <p:cNvPr id="7" name="Grafik 6" descr="Ein Bild, das Muster, Einpackpapier, Stoff, Design enthält.&#10;&#10;Automatisch generierte Beschreibung">
            <a:extLst>
              <a:ext uri="{FF2B5EF4-FFF2-40B4-BE49-F238E27FC236}">
                <a16:creationId xmlns:a16="http://schemas.microsoft.com/office/drawing/2014/main" id="{25C042C2-8236-AC9E-D69C-EC36C61BC757}"/>
              </a:ext>
            </a:extLst>
          </p:cNvPr>
          <p:cNvPicPr>
            <a:picLocks noChangeAspect="1"/>
          </p:cNvPicPr>
          <p:nvPr userDrawn="1"/>
        </p:nvPicPr>
        <p:blipFill rotWithShape="1">
          <a:blip r:embed="rId2">
            <a:alphaModFix amt="15000"/>
          </a:blip>
          <a:srcRect l="344" t="10474" r="342" b="10474"/>
          <a:stretch/>
        </p:blipFill>
        <p:spPr>
          <a:xfrm>
            <a:off x="0" y="0"/>
            <a:ext cx="12192000" cy="6858000"/>
          </a:xfrm>
          <a:prstGeom prst="rect">
            <a:avLst/>
          </a:prstGeom>
        </p:spPr>
      </p:pic>
      <p:pic>
        <p:nvPicPr>
          <p:cNvPr id="9" name="Grafik 8">
            <a:extLst>
              <a:ext uri="{FF2B5EF4-FFF2-40B4-BE49-F238E27FC236}">
                <a16:creationId xmlns:a16="http://schemas.microsoft.com/office/drawing/2014/main" id="{AF6133A6-45B1-1791-B732-EDB106FC2F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28363" y="462841"/>
            <a:ext cx="1858703" cy="436391"/>
          </a:xfrm>
          <a:prstGeom prst="rect">
            <a:avLst/>
          </a:prstGeom>
        </p:spPr>
      </p:pic>
      <p:pic>
        <p:nvPicPr>
          <p:cNvPr id="11" name="Grafik 10">
            <a:extLst>
              <a:ext uri="{FF2B5EF4-FFF2-40B4-BE49-F238E27FC236}">
                <a16:creationId xmlns:a16="http://schemas.microsoft.com/office/drawing/2014/main" id="{FC5EDA4E-81CC-0B23-DA18-FC94BDBC25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728363" y="462841"/>
            <a:ext cx="1858703" cy="436391"/>
          </a:xfrm>
          <a:prstGeom prst="rect">
            <a:avLst/>
          </a:prstGeom>
        </p:spPr>
      </p:pic>
      <p:sp>
        <p:nvSpPr>
          <p:cNvPr id="13" name="Foliennummernplatzhalter 5">
            <a:extLst>
              <a:ext uri="{FF2B5EF4-FFF2-40B4-BE49-F238E27FC236}">
                <a16:creationId xmlns:a16="http://schemas.microsoft.com/office/drawing/2014/main" id="{F669E652-31D8-170F-4707-B7C368790553}"/>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solidFill>
                <a:latin typeface="Averta Regular" pitchFamily="2" charset="77"/>
              </a:defRPr>
            </a:lvl1pPr>
          </a:lstStyle>
          <a:p>
            <a:fld id="{367C4009-6618-304E-891E-89F9821727B1}" type="slidenum">
              <a:rPr lang="de-DE" smtClean="0"/>
              <a:pPr/>
              <a:t>‹Nr.›</a:t>
            </a:fld>
            <a:endParaRPr lang="de-DE"/>
          </a:p>
        </p:txBody>
      </p:sp>
      <p:sp>
        <p:nvSpPr>
          <p:cNvPr id="4" name="Untertitel 2">
            <a:extLst>
              <a:ext uri="{FF2B5EF4-FFF2-40B4-BE49-F238E27FC236}">
                <a16:creationId xmlns:a16="http://schemas.microsoft.com/office/drawing/2014/main" id="{B8AF03C9-9DF3-B09F-CD19-CBAAEE9BCEB5}"/>
              </a:ext>
            </a:extLst>
          </p:cNvPr>
          <p:cNvSpPr>
            <a:spLocks noGrp="1"/>
          </p:cNvSpPr>
          <p:nvPr>
            <p:ph type="subTitle" idx="1" hasCustomPrompt="1"/>
          </p:nvPr>
        </p:nvSpPr>
        <p:spPr>
          <a:xfrm>
            <a:off x="1524000" y="2882900"/>
            <a:ext cx="9144000" cy="1092200"/>
          </a:xfrm>
          <a:prstGeom prst="rect">
            <a:avLst/>
          </a:prstGeom>
        </p:spPr>
        <p:txBody>
          <a:bodyPr anchor="ctr"/>
          <a:lstStyle>
            <a:lvl1pPr marL="0" indent="0" algn="ctr">
              <a:buNone/>
              <a:defRPr sz="2400" b="0" i="0">
                <a:solidFill>
                  <a:schemeClr val="bg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Zitat</a:t>
            </a:r>
          </a:p>
        </p:txBody>
      </p:sp>
      <p:sp>
        <p:nvSpPr>
          <p:cNvPr id="3" name="Titel 1">
            <a:extLst>
              <a:ext uri="{FF2B5EF4-FFF2-40B4-BE49-F238E27FC236}">
                <a16:creationId xmlns:a16="http://schemas.microsoft.com/office/drawing/2014/main" id="{F5FE2A5E-7543-382E-A563-A9E6A02117FA}"/>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bg1"/>
                </a:solidFill>
                <a:latin typeface="Space Grotesk" pitchFamily="2" charset="77"/>
                <a:cs typeface="Space Grotesk" pitchFamily="2" charset="77"/>
              </a:defRPr>
            </a:lvl1pPr>
          </a:lstStyle>
          <a:p>
            <a:r>
              <a:rPr lang="de-DE"/>
              <a:t>Titelformat bearbeiten</a:t>
            </a:r>
          </a:p>
        </p:txBody>
      </p:sp>
      <p:sp>
        <p:nvSpPr>
          <p:cNvPr id="5" name="Textplatzhalter 12">
            <a:extLst>
              <a:ext uri="{FF2B5EF4-FFF2-40B4-BE49-F238E27FC236}">
                <a16:creationId xmlns:a16="http://schemas.microsoft.com/office/drawing/2014/main" id="{15D48C5C-D8E2-5A63-20D8-23926FBEDF9F}"/>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bg1"/>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27055304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Zitat_dunkel">
    <p:bg>
      <p:bgPr>
        <a:solidFill>
          <a:srgbClr val="152E42"/>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E0D675B-3729-DD0C-39A0-A0F247F7305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257" b="18631"/>
          <a:stretch/>
        </p:blipFill>
        <p:spPr>
          <a:xfrm>
            <a:off x="-118292" y="0"/>
            <a:ext cx="11906637" cy="6858000"/>
          </a:xfrm>
          <a:prstGeom prst="rect">
            <a:avLst/>
          </a:prstGeom>
        </p:spPr>
      </p:pic>
      <p:pic>
        <p:nvPicPr>
          <p:cNvPr id="5" name="Grafik 4">
            <a:extLst>
              <a:ext uri="{FF2B5EF4-FFF2-40B4-BE49-F238E27FC236}">
                <a16:creationId xmlns:a16="http://schemas.microsoft.com/office/drawing/2014/main" id="{CCCFEE74-14B0-10D7-6DEF-EF31A51116A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28363" y="462841"/>
            <a:ext cx="1858703" cy="436391"/>
          </a:xfrm>
          <a:prstGeom prst="rect">
            <a:avLst/>
          </a:prstGeom>
        </p:spPr>
      </p:pic>
      <p:sp>
        <p:nvSpPr>
          <p:cNvPr id="8" name="Untertitel 2">
            <a:extLst>
              <a:ext uri="{FF2B5EF4-FFF2-40B4-BE49-F238E27FC236}">
                <a16:creationId xmlns:a16="http://schemas.microsoft.com/office/drawing/2014/main" id="{36711D5D-0EC5-3CE1-F737-F7F3B9718F48}"/>
              </a:ext>
            </a:extLst>
          </p:cNvPr>
          <p:cNvSpPr>
            <a:spLocks noGrp="1"/>
          </p:cNvSpPr>
          <p:nvPr>
            <p:ph type="subTitle" idx="1" hasCustomPrompt="1"/>
          </p:nvPr>
        </p:nvSpPr>
        <p:spPr>
          <a:xfrm>
            <a:off x="1524000" y="2882900"/>
            <a:ext cx="9144000" cy="1092200"/>
          </a:xfrm>
          <a:prstGeom prst="rect">
            <a:avLst/>
          </a:prstGeom>
        </p:spPr>
        <p:txBody>
          <a:bodyPr anchor="ctr"/>
          <a:lstStyle>
            <a:lvl1pPr marL="0" indent="0" algn="ctr">
              <a:buNone/>
              <a:defRPr sz="2400" b="0" i="0">
                <a:solidFill>
                  <a:schemeClr val="bg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Zitat</a:t>
            </a:r>
          </a:p>
        </p:txBody>
      </p:sp>
      <p:sp>
        <p:nvSpPr>
          <p:cNvPr id="2" name="Titel 1">
            <a:extLst>
              <a:ext uri="{FF2B5EF4-FFF2-40B4-BE49-F238E27FC236}">
                <a16:creationId xmlns:a16="http://schemas.microsoft.com/office/drawing/2014/main" id="{9F7F7ABF-1460-A2A1-67A0-563529D503DA}"/>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bg1"/>
                </a:solidFill>
                <a:latin typeface="Space Grotesk" pitchFamily="2" charset="77"/>
                <a:cs typeface="Space Grotesk" pitchFamily="2" charset="77"/>
              </a:defRPr>
            </a:lvl1pPr>
          </a:lstStyle>
          <a:p>
            <a:r>
              <a:rPr lang="de-DE"/>
              <a:t>Titelformat bearbeiten</a:t>
            </a:r>
          </a:p>
        </p:txBody>
      </p:sp>
      <p:sp>
        <p:nvSpPr>
          <p:cNvPr id="3" name="Textplatzhalter 12">
            <a:extLst>
              <a:ext uri="{FF2B5EF4-FFF2-40B4-BE49-F238E27FC236}">
                <a16:creationId xmlns:a16="http://schemas.microsoft.com/office/drawing/2014/main" id="{C3C50F41-8655-8A42-06A5-E9DE6B434BC1}"/>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bg1"/>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19768851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Zitat_Welle">
    <p:spTree>
      <p:nvGrpSpPr>
        <p:cNvPr id="1" name=""/>
        <p:cNvGrpSpPr/>
        <p:nvPr/>
      </p:nvGrpSpPr>
      <p:grpSpPr>
        <a:xfrm>
          <a:off x="0" y="0"/>
          <a:ext cx="0" cy="0"/>
          <a:chOff x="0" y="0"/>
          <a:chExt cx="0" cy="0"/>
        </a:xfrm>
      </p:grpSpPr>
      <p:pic>
        <p:nvPicPr>
          <p:cNvPr id="5" name="Grafik 4" descr="Ein Bild, das Screenshot, Wasser, Blau, Türkis enthält.&#10;&#10;Automatisch generierte Beschreibung">
            <a:extLst>
              <a:ext uri="{FF2B5EF4-FFF2-40B4-BE49-F238E27FC236}">
                <a16:creationId xmlns:a16="http://schemas.microsoft.com/office/drawing/2014/main" id="{9A90ACC4-D7DE-4B96-99A7-1A622727D712}"/>
              </a:ext>
            </a:extLst>
          </p:cNvPr>
          <p:cNvPicPr>
            <a:picLocks noChangeAspect="1"/>
          </p:cNvPicPr>
          <p:nvPr userDrawn="1"/>
        </p:nvPicPr>
        <p:blipFill>
          <a:blip r:embed="rId2"/>
          <a:stretch>
            <a:fillRect/>
          </a:stretch>
        </p:blipFill>
        <p:spPr>
          <a:xfrm>
            <a:off x="0" y="236"/>
            <a:ext cx="12192000" cy="6857525"/>
          </a:xfrm>
          <a:prstGeom prst="rect">
            <a:avLst/>
          </a:prstGeom>
        </p:spPr>
      </p:pic>
      <p:pic>
        <p:nvPicPr>
          <p:cNvPr id="9" name="Grafik 8">
            <a:extLst>
              <a:ext uri="{FF2B5EF4-FFF2-40B4-BE49-F238E27FC236}">
                <a16:creationId xmlns:a16="http://schemas.microsoft.com/office/drawing/2014/main" id="{AF6133A6-45B1-1791-B732-EDB106FC2F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28363" y="462841"/>
            <a:ext cx="1858703" cy="436391"/>
          </a:xfrm>
          <a:prstGeom prst="rect">
            <a:avLst/>
          </a:prstGeom>
        </p:spPr>
      </p:pic>
      <p:pic>
        <p:nvPicPr>
          <p:cNvPr id="11" name="Grafik 10">
            <a:extLst>
              <a:ext uri="{FF2B5EF4-FFF2-40B4-BE49-F238E27FC236}">
                <a16:creationId xmlns:a16="http://schemas.microsoft.com/office/drawing/2014/main" id="{FC5EDA4E-81CC-0B23-DA18-FC94BDBC257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728363" y="462841"/>
            <a:ext cx="1858703" cy="436391"/>
          </a:xfrm>
          <a:prstGeom prst="rect">
            <a:avLst/>
          </a:prstGeom>
        </p:spPr>
      </p:pic>
      <p:sp>
        <p:nvSpPr>
          <p:cNvPr id="13" name="Foliennummernplatzhalter 5">
            <a:extLst>
              <a:ext uri="{FF2B5EF4-FFF2-40B4-BE49-F238E27FC236}">
                <a16:creationId xmlns:a16="http://schemas.microsoft.com/office/drawing/2014/main" id="{F669E652-31D8-170F-4707-B7C368790553}"/>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bg1"/>
                </a:solidFill>
                <a:latin typeface="Averta Regular" pitchFamily="2" charset="77"/>
              </a:defRPr>
            </a:lvl1pPr>
          </a:lstStyle>
          <a:p>
            <a:fld id="{367C4009-6618-304E-891E-89F9821727B1}" type="slidenum">
              <a:rPr lang="de-DE" smtClean="0"/>
              <a:pPr/>
              <a:t>‹Nr.›</a:t>
            </a:fld>
            <a:endParaRPr lang="de-DE"/>
          </a:p>
        </p:txBody>
      </p:sp>
      <p:sp>
        <p:nvSpPr>
          <p:cNvPr id="4" name="Untertitel 2">
            <a:extLst>
              <a:ext uri="{FF2B5EF4-FFF2-40B4-BE49-F238E27FC236}">
                <a16:creationId xmlns:a16="http://schemas.microsoft.com/office/drawing/2014/main" id="{B8AF03C9-9DF3-B09F-CD19-CBAAEE9BCEB5}"/>
              </a:ext>
            </a:extLst>
          </p:cNvPr>
          <p:cNvSpPr>
            <a:spLocks noGrp="1"/>
          </p:cNvSpPr>
          <p:nvPr>
            <p:ph type="subTitle" idx="1" hasCustomPrompt="1"/>
          </p:nvPr>
        </p:nvSpPr>
        <p:spPr>
          <a:xfrm>
            <a:off x="1524000" y="2882900"/>
            <a:ext cx="9144000" cy="1092200"/>
          </a:xfrm>
          <a:prstGeom prst="rect">
            <a:avLst/>
          </a:prstGeom>
        </p:spPr>
        <p:txBody>
          <a:bodyPr anchor="ctr"/>
          <a:lstStyle>
            <a:lvl1pPr marL="0" indent="0" algn="ctr">
              <a:buNone/>
              <a:defRPr sz="2400" b="0" i="0">
                <a:solidFill>
                  <a:schemeClr val="bg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Zitat</a:t>
            </a:r>
          </a:p>
        </p:txBody>
      </p:sp>
      <p:sp>
        <p:nvSpPr>
          <p:cNvPr id="3" name="Titel 1">
            <a:extLst>
              <a:ext uri="{FF2B5EF4-FFF2-40B4-BE49-F238E27FC236}">
                <a16:creationId xmlns:a16="http://schemas.microsoft.com/office/drawing/2014/main" id="{DDE2E974-0D0A-E9AD-CFAA-EDCF8B46012B}"/>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bg1"/>
                </a:solidFill>
                <a:latin typeface="Space Grotesk" pitchFamily="2" charset="77"/>
                <a:cs typeface="Space Grotesk" pitchFamily="2" charset="77"/>
              </a:defRPr>
            </a:lvl1pPr>
          </a:lstStyle>
          <a:p>
            <a:r>
              <a:rPr lang="de-DE"/>
              <a:t>Titelformat bearbeiten</a:t>
            </a:r>
          </a:p>
        </p:txBody>
      </p:sp>
      <p:sp>
        <p:nvSpPr>
          <p:cNvPr id="6" name="Textplatzhalter 12">
            <a:extLst>
              <a:ext uri="{FF2B5EF4-FFF2-40B4-BE49-F238E27FC236}">
                <a16:creationId xmlns:a16="http://schemas.microsoft.com/office/drawing/2014/main" id="{D207FC8D-5691-C5A1-6FBC-9A138007A16C}"/>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bg1"/>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17162988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lauf_unendlich">
    <p:bg>
      <p:bgPr>
        <a:solidFill>
          <a:schemeClr val="bg2"/>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5A7B67A-B567-6192-A6B1-A6148CB39A01}"/>
              </a:ext>
            </a:extLst>
          </p:cNvPr>
          <p:cNvPicPr>
            <a:picLocks noChangeAspect="1"/>
          </p:cNvPicPr>
          <p:nvPr userDrawn="1"/>
        </p:nvPicPr>
        <p:blipFill>
          <a:blip r:embed="rId2">
            <a:alphaModFix amt="38000"/>
          </a:blip>
          <a:stretch>
            <a:fillRect/>
          </a:stretch>
        </p:blipFill>
        <p:spPr>
          <a:xfrm flipH="1">
            <a:off x="-1913630" y="0"/>
            <a:ext cx="16824408" cy="7996135"/>
          </a:xfrm>
          <a:prstGeom prst="rect">
            <a:avLst/>
          </a:prstGeom>
        </p:spPr>
      </p:pic>
      <p:sp>
        <p:nvSpPr>
          <p:cNvPr id="3" name="Untertitel 2">
            <a:extLst>
              <a:ext uri="{FF2B5EF4-FFF2-40B4-BE49-F238E27FC236}">
                <a16:creationId xmlns:a16="http://schemas.microsoft.com/office/drawing/2014/main" id="{A767AB25-751F-A827-6F62-BC22E8ABC1A4}"/>
              </a:ext>
            </a:extLst>
          </p:cNvPr>
          <p:cNvSpPr>
            <a:spLocks noGrp="1"/>
          </p:cNvSpPr>
          <p:nvPr>
            <p:ph type="subTitle" idx="1" hasCustomPrompt="1"/>
          </p:nvPr>
        </p:nvSpPr>
        <p:spPr>
          <a:xfrm>
            <a:off x="568960" y="4405278"/>
            <a:ext cx="2971800" cy="1537496"/>
          </a:xfrm>
          <a:prstGeom prst="rect">
            <a:avLst/>
          </a:prstGeom>
        </p:spPr>
        <p:txBody>
          <a:bodyPr/>
          <a:lstStyle>
            <a:lvl1pPr marL="0" indent="0" algn="l">
              <a:buNone/>
              <a:defRPr sz="2000" b="0" i="0">
                <a:solidFill>
                  <a:schemeClr val="tx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Text</a:t>
            </a:r>
          </a:p>
        </p:txBody>
      </p:sp>
      <p:pic>
        <p:nvPicPr>
          <p:cNvPr id="9" name="Grafik 8">
            <a:extLst>
              <a:ext uri="{FF2B5EF4-FFF2-40B4-BE49-F238E27FC236}">
                <a16:creationId xmlns:a16="http://schemas.microsoft.com/office/drawing/2014/main" id="{02DF597B-1FAA-A59D-8DD2-057B53BC88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728363" y="462841"/>
            <a:ext cx="1858703" cy="436391"/>
          </a:xfrm>
          <a:prstGeom prst="rect">
            <a:avLst/>
          </a:prstGeom>
        </p:spPr>
      </p:pic>
      <p:sp>
        <p:nvSpPr>
          <p:cNvPr id="14" name="Foliennummernplatzhalter 5">
            <a:extLst>
              <a:ext uri="{FF2B5EF4-FFF2-40B4-BE49-F238E27FC236}">
                <a16:creationId xmlns:a16="http://schemas.microsoft.com/office/drawing/2014/main" id="{388B3E29-99BD-7EC4-86A2-20540268D0B6}"/>
              </a:ext>
            </a:extLst>
          </p:cNvPr>
          <p:cNvSpPr>
            <a:spLocks noGrp="1"/>
          </p:cNvSpPr>
          <p:nvPr>
            <p:ph type="sldNum" sz="quarter" idx="12"/>
          </p:nvPr>
        </p:nvSpPr>
        <p:spPr>
          <a:xfrm>
            <a:off x="8783014" y="6356350"/>
            <a:ext cx="2804052" cy="365125"/>
          </a:xfrm>
          <a:prstGeom prst="rect">
            <a:avLst/>
          </a:prstGeom>
        </p:spPr>
        <p:txBody>
          <a:bodyPr anchor="ctr"/>
          <a:lstStyle>
            <a:lvl1pPr algn="r">
              <a:defRPr sz="1000">
                <a:solidFill>
                  <a:schemeClr val="tx1"/>
                </a:solidFill>
                <a:latin typeface="Averta Regular" pitchFamily="2" charset="77"/>
              </a:defRPr>
            </a:lvl1pPr>
          </a:lstStyle>
          <a:p>
            <a:fld id="{367C4009-6618-304E-891E-89F9821727B1}" type="slidenum">
              <a:rPr lang="de-DE" smtClean="0"/>
              <a:pPr/>
              <a:t>‹Nr.›</a:t>
            </a:fld>
            <a:endParaRPr lang="de-DE"/>
          </a:p>
        </p:txBody>
      </p:sp>
      <p:sp>
        <p:nvSpPr>
          <p:cNvPr id="5" name="Textplatzhalter 4">
            <a:extLst>
              <a:ext uri="{FF2B5EF4-FFF2-40B4-BE49-F238E27FC236}">
                <a16:creationId xmlns:a16="http://schemas.microsoft.com/office/drawing/2014/main" id="{FEE73CF0-9A80-947D-716F-5C2CD552C418}"/>
              </a:ext>
            </a:extLst>
          </p:cNvPr>
          <p:cNvSpPr>
            <a:spLocks noGrp="1"/>
          </p:cNvSpPr>
          <p:nvPr>
            <p:ph type="body" sz="quarter" idx="13" hasCustomPrompt="1"/>
          </p:nvPr>
        </p:nvSpPr>
        <p:spPr>
          <a:xfrm>
            <a:off x="3152265" y="1610416"/>
            <a:ext cx="2971800" cy="1985962"/>
          </a:xfrm>
          <a:prstGeom prst="rect">
            <a:avLst/>
          </a:prstGeom>
        </p:spPr>
        <p:txBody>
          <a:bodyPr anchor="b"/>
          <a:lstStyle>
            <a:lvl1pPr marL="0" indent="0">
              <a:buFontTx/>
              <a:buNone/>
              <a:defRPr sz="1800">
                <a:latin typeface="Averta Regular" pitchFamily="2" charset="77"/>
              </a:defRPr>
            </a:lvl1pPr>
          </a:lstStyle>
          <a:p>
            <a:r>
              <a:rPr lang="de-DE"/>
              <a:t>Text</a:t>
            </a:r>
          </a:p>
        </p:txBody>
      </p:sp>
      <p:sp>
        <p:nvSpPr>
          <p:cNvPr id="21" name="Textplatzhalter 4">
            <a:extLst>
              <a:ext uri="{FF2B5EF4-FFF2-40B4-BE49-F238E27FC236}">
                <a16:creationId xmlns:a16="http://schemas.microsoft.com/office/drawing/2014/main" id="{514AFFC2-D5E1-97C0-0D2E-733B7937E84C}"/>
              </a:ext>
            </a:extLst>
          </p:cNvPr>
          <p:cNvSpPr>
            <a:spLocks noGrp="1"/>
          </p:cNvSpPr>
          <p:nvPr>
            <p:ph type="body" sz="quarter" idx="14" hasCustomPrompt="1"/>
          </p:nvPr>
        </p:nvSpPr>
        <p:spPr>
          <a:xfrm>
            <a:off x="5744490" y="4405279"/>
            <a:ext cx="2971800" cy="1537496"/>
          </a:xfrm>
          <a:prstGeom prst="rect">
            <a:avLst/>
          </a:prstGeom>
        </p:spPr>
        <p:txBody>
          <a:bodyPr/>
          <a:lstStyle>
            <a:lvl1pPr marL="0" indent="0">
              <a:buFontTx/>
              <a:buNone/>
              <a:defRPr sz="1800">
                <a:latin typeface="Averta Regular" pitchFamily="2" charset="77"/>
              </a:defRPr>
            </a:lvl1pPr>
          </a:lstStyle>
          <a:p>
            <a:r>
              <a:rPr lang="de-DE"/>
              <a:t>Text</a:t>
            </a:r>
          </a:p>
        </p:txBody>
      </p:sp>
      <p:sp>
        <p:nvSpPr>
          <p:cNvPr id="4" name="Textplatzhalter 4">
            <a:extLst>
              <a:ext uri="{FF2B5EF4-FFF2-40B4-BE49-F238E27FC236}">
                <a16:creationId xmlns:a16="http://schemas.microsoft.com/office/drawing/2014/main" id="{A282739F-9122-46CB-2789-4852B32C1065}"/>
              </a:ext>
            </a:extLst>
          </p:cNvPr>
          <p:cNvSpPr>
            <a:spLocks noGrp="1"/>
          </p:cNvSpPr>
          <p:nvPr>
            <p:ph type="body" sz="quarter" idx="15" hasCustomPrompt="1"/>
          </p:nvPr>
        </p:nvSpPr>
        <p:spPr>
          <a:xfrm>
            <a:off x="8599754" y="1610416"/>
            <a:ext cx="2971800" cy="1985962"/>
          </a:xfrm>
          <a:prstGeom prst="rect">
            <a:avLst/>
          </a:prstGeom>
        </p:spPr>
        <p:txBody>
          <a:bodyPr anchor="b"/>
          <a:lstStyle>
            <a:lvl1pPr marL="0" indent="0">
              <a:buFontTx/>
              <a:buNone/>
              <a:defRPr sz="1800">
                <a:latin typeface="Averta Regular" pitchFamily="2" charset="77"/>
              </a:defRPr>
            </a:lvl1pPr>
          </a:lstStyle>
          <a:p>
            <a:r>
              <a:rPr lang="de-DE"/>
              <a:t>Text</a:t>
            </a:r>
          </a:p>
        </p:txBody>
      </p:sp>
      <p:sp>
        <p:nvSpPr>
          <p:cNvPr id="2" name="Titel 1">
            <a:extLst>
              <a:ext uri="{FF2B5EF4-FFF2-40B4-BE49-F238E27FC236}">
                <a16:creationId xmlns:a16="http://schemas.microsoft.com/office/drawing/2014/main" id="{6E3E0583-09F8-71BC-56D2-B90732C2F753}"/>
              </a:ext>
            </a:extLst>
          </p:cNvPr>
          <p:cNvSpPr>
            <a:spLocks noGrp="1"/>
          </p:cNvSpPr>
          <p:nvPr>
            <p:ph type="title" hasCustomPrompt="1"/>
          </p:nvPr>
        </p:nvSpPr>
        <p:spPr>
          <a:xfrm>
            <a:off x="568960" y="365125"/>
            <a:ext cx="8869680" cy="436391"/>
          </a:xfrm>
          <a:prstGeom prst="rect">
            <a:avLst/>
          </a:prstGeom>
        </p:spPr>
        <p:txBody>
          <a:bodyPr anchor="ctr"/>
          <a:lstStyle>
            <a:lvl1pPr marL="0" indent="0">
              <a:lnSpc>
                <a:spcPct val="100000"/>
              </a:lnSpc>
              <a:buFont typeface="Arial" panose="020B0604020202020204" pitchFamily="34" charset="0"/>
              <a:buNone/>
              <a:defRPr sz="2400" b="0" i="0">
                <a:solidFill>
                  <a:schemeClr val="tx1"/>
                </a:solidFill>
                <a:latin typeface="Space Grotesk" pitchFamily="2" charset="77"/>
                <a:cs typeface="Space Grotesk" pitchFamily="2" charset="77"/>
              </a:defRPr>
            </a:lvl1pPr>
          </a:lstStyle>
          <a:p>
            <a:r>
              <a:rPr lang="de-DE"/>
              <a:t>Titelformat bearbeiten</a:t>
            </a:r>
          </a:p>
        </p:txBody>
      </p:sp>
      <p:sp>
        <p:nvSpPr>
          <p:cNvPr id="6" name="Textplatzhalter 12">
            <a:extLst>
              <a:ext uri="{FF2B5EF4-FFF2-40B4-BE49-F238E27FC236}">
                <a16:creationId xmlns:a16="http://schemas.microsoft.com/office/drawing/2014/main" id="{26393D46-B171-6899-1670-D5E96E2D19A7}"/>
              </a:ext>
            </a:extLst>
          </p:cNvPr>
          <p:cNvSpPr>
            <a:spLocks noGrp="1"/>
          </p:cNvSpPr>
          <p:nvPr>
            <p:ph type="body" sz="quarter" idx="10" hasCustomPrompt="1"/>
          </p:nvPr>
        </p:nvSpPr>
        <p:spPr>
          <a:xfrm>
            <a:off x="568961" y="807206"/>
            <a:ext cx="8869679" cy="360765"/>
          </a:xfrm>
          <a:prstGeom prst="rect">
            <a:avLst/>
          </a:prstGeom>
        </p:spPr>
        <p:txBody>
          <a:bodyPr/>
          <a:lstStyle>
            <a:lvl1pPr algn="l">
              <a:buNone/>
              <a:defRPr sz="1800" b="0" i="0">
                <a:solidFill>
                  <a:schemeClr val="tx1"/>
                </a:solidFill>
                <a:latin typeface="Averta Light" pitchFamily="2" charset="77"/>
                <a:cs typeface="Space Grotesk Light" pitchFamily="2" charset="77"/>
              </a:defRPr>
            </a:lvl1pPr>
            <a:lvl2pPr>
              <a:buNone/>
              <a:defRPr sz="1200">
                <a:latin typeface="Trebuchet MS" panose="020B0603020202020204" pitchFamily="34" charset="0"/>
              </a:defRPr>
            </a:lvl2pPr>
            <a:lvl3pPr>
              <a:buNone/>
              <a:defRPr sz="1100">
                <a:latin typeface="Trebuchet MS" panose="020B0603020202020204" pitchFamily="34" charset="0"/>
              </a:defRPr>
            </a:lvl3pPr>
            <a:lvl4pPr>
              <a:buNone/>
              <a:defRPr sz="1050">
                <a:latin typeface="Trebuchet MS" panose="020B0603020202020204" pitchFamily="34" charset="0"/>
              </a:defRPr>
            </a:lvl4pPr>
            <a:lvl5pPr>
              <a:buNone/>
              <a:defRPr sz="1050">
                <a:latin typeface="Trebuchet MS" panose="020B0603020202020204" pitchFamily="34" charset="0"/>
              </a:defRPr>
            </a:lvl5pPr>
          </a:lstStyle>
          <a:p>
            <a:pPr lvl="0"/>
            <a:r>
              <a:rPr lang="de-DE"/>
              <a:t>Titelformat bearbeiten</a:t>
            </a:r>
          </a:p>
        </p:txBody>
      </p:sp>
    </p:spTree>
    <p:extLst>
      <p:ext uri="{BB962C8B-B14F-4D97-AF65-F5344CB8AC3E}">
        <p14:creationId xmlns:p14="http://schemas.microsoft.com/office/powerpoint/2010/main" val="1981098839"/>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ontakt_Person">
    <p:bg>
      <p:bgPr>
        <a:solidFill>
          <a:schemeClr val="accent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5A7B67A-B567-6192-A6B1-A6148CB39A01}"/>
              </a:ext>
            </a:extLst>
          </p:cNvPr>
          <p:cNvPicPr>
            <a:picLocks noGrp="1" noRot="1" noChangeAspect="1" noMove="1" noResize="1" noEditPoints="1" noAdjustHandles="1" noChangeArrowheads="1" noChangeShapeType="1" noCrop="1"/>
          </p:cNvPicPr>
          <p:nvPr userDrawn="1"/>
        </p:nvPicPr>
        <p:blipFill>
          <a:blip r:embed="rId2">
            <a:alphaModFix amt="74000"/>
          </a:blip>
          <a:stretch>
            <a:fillRect/>
          </a:stretch>
        </p:blipFill>
        <p:spPr>
          <a:xfrm>
            <a:off x="-839346" y="-136478"/>
            <a:ext cx="14716854" cy="6994478"/>
          </a:xfrm>
          <a:prstGeom prst="rect">
            <a:avLst/>
          </a:prstGeom>
        </p:spPr>
      </p:pic>
      <p:sp>
        <p:nvSpPr>
          <p:cNvPr id="2" name="Bildplatzhalter 4">
            <a:extLst>
              <a:ext uri="{FF2B5EF4-FFF2-40B4-BE49-F238E27FC236}">
                <a16:creationId xmlns:a16="http://schemas.microsoft.com/office/drawing/2014/main" id="{571BE6B5-44F6-8AFC-9194-EBBA997BDF9E}"/>
              </a:ext>
            </a:extLst>
          </p:cNvPr>
          <p:cNvSpPr>
            <a:spLocks noGrp="1"/>
          </p:cNvSpPr>
          <p:nvPr>
            <p:ph type="pic" sz="quarter" idx="16" hasCustomPrompt="1"/>
          </p:nvPr>
        </p:nvSpPr>
        <p:spPr>
          <a:xfrm>
            <a:off x="0" y="0"/>
            <a:ext cx="4071000" cy="6858000"/>
          </a:xfrm>
          <a:prstGeom prst="rect">
            <a:avLst/>
          </a:prstGeom>
        </p:spPr>
        <p:txBody>
          <a:bodyPr anchor="ctr"/>
          <a:lstStyle>
            <a:lvl1pPr marL="0" indent="0" algn="ctr">
              <a:buNone/>
              <a:defRPr>
                <a:latin typeface="Averta Regular" pitchFamily="2" charset="77"/>
              </a:defRPr>
            </a:lvl1pPr>
          </a:lstStyle>
          <a:p>
            <a:r>
              <a:rPr lang="de-DE"/>
              <a:t>Folienbild einfügen</a:t>
            </a:r>
          </a:p>
        </p:txBody>
      </p:sp>
      <p:sp>
        <p:nvSpPr>
          <p:cNvPr id="20" name="Bildplatzhalter 19">
            <a:extLst>
              <a:ext uri="{FF2B5EF4-FFF2-40B4-BE49-F238E27FC236}">
                <a16:creationId xmlns:a16="http://schemas.microsoft.com/office/drawing/2014/main" id="{268C7E5A-864F-BB03-19DB-0B3E733CB498}"/>
              </a:ext>
            </a:extLst>
          </p:cNvPr>
          <p:cNvSpPr>
            <a:spLocks noGrp="1"/>
          </p:cNvSpPr>
          <p:nvPr>
            <p:ph type="pic" sz="quarter" idx="19" hasCustomPrompt="1"/>
          </p:nvPr>
        </p:nvSpPr>
        <p:spPr>
          <a:xfrm>
            <a:off x="4919663" y="4333396"/>
            <a:ext cx="949325" cy="949325"/>
          </a:xfrm>
          <a:prstGeom prst="rect">
            <a:avLst/>
          </a:prstGeom>
        </p:spPr>
        <p:txBody>
          <a:bodyPr anchor="ctr"/>
          <a:lstStyle>
            <a:lvl1pPr marL="0" indent="0" algn="ctr">
              <a:buNone/>
              <a:defRPr sz="1800">
                <a:latin typeface="Averta Regular" pitchFamily="2" charset="77"/>
              </a:defRPr>
            </a:lvl1pPr>
          </a:lstStyle>
          <a:p>
            <a:r>
              <a:rPr lang="de-DE"/>
              <a:t>QR-Code</a:t>
            </a:r>
          </a:p>
        </p:txBody>
      </p:sp>
      <p:sp>
        <p:nvSpPr>
          <p:cNvPr id="22" name="Textplatzhalter 21">
            <a:extLst>
              <a:ext uri="{FF2B5EF4-FFF2-40B4-BE49-F238E27FC236}">
                <a16:creationId xmlns:a16="http://schemas.microsoft.com/office/drawing/2014/main" id="{87A30736-A77F-9531-DB2D-CC94AFEFA739}"/>
              </a:ext>
            </a:extLst>
          </p:cNvPr>
          <p:cNvSpPr>
            <a:spLocks noGrp="1"/>
          </p:cNvSpPr>
          <p:nvPr>
            <p:ph type="body" sz="quarter" idx="20" hasCustomPrompt="1"/>
          </p:nvPr>
        </p:nvSpPr>
        <p:spPr>
          <a:xfrm>
            <a:off x="6169673" y="4461722"/>
            <a:ext cx="5193474" cy="693003"/>
          </a:xfrm>
          <a:prstGeom prst="rect">
            <a:avLst/>
          </a:prstGeom>
        </p:spPr>
        <p:txBody>
          <a:bodyPr/>
          <a:lstStyle>
            <a:lvl1pPr marL="0" indent="0">
              <a:buNone/>
              <a:defRPr sz="1800">
                <a:latin typeface="Averta Regular" pitchFamily="2" charset="77"/>
              </a:defRPr>
            </a:lvl1pPr>
            <a:lvl2pPr>
              <a:defRPr sz="1800"/>
            </a:lvl2pPr>
            <a:lvl3pPr>
              <a:defRPr sz="1800"/>
            </a:lvl3pPr>
            <a:lvl4pPr>
              <a:defRPr sz="1800"/>
            </a:lvl4pPr>
            <a:lvl5pPr>
              <a:defRPr sz="1800"/>
            </a:lvl5pPr>
          </a:lstStyle>
          <a:p>
            <a:pPr lvl="0"/>
            <a:r>
              <a:rPr lang="de-DE"/>
              <a:t>Telefonnummer</a:t>
            </a:r>
          </a:p>
          <a:p>
            <a:pPr lvl="0"/>
            <a:r>
              <a:rPr lang="de-DE"/>
              <a:t>Mailadresse</a:t>
            </a:r>
          </a:p>
        </p:txBody>
      </p:sp>
      <p:sp>
        <p:nvSpPr>
          <p:cNvPr id="24" name="Textplatzhalter 23">
            <a:extLst>
              <a:ext uri="{FF2B5EF4-FFF2-40B4-BE49-F238E27FC236}">
                <a16:creationId xmlns:a16="http://schemas.microsoft.com/office/drawing/2014/main" id="{639EBC3F-C174-6308-C04C-C0D264ACA436}"/>
              </a:ext>
            </a:extLst>
          </p:cNvPr>
          <p:cNvSpPr>
            <a:spLocks noGrp="1"/>
          </p:cNvSpPr>
          <p:nvPr>
            <p:ph type="body" sz="quarter" idx="21" hasCustomPrompt="1"/>
          </p:nvPr>
        </p:nvSpPr>
        <p:spPr>
          <a:xfrm>
            <a:off x="4787844" y="498475"/>
            <a:ext cx="6575303" cy="1727200"/>
          </a:xfrm>
          <a:prstGeom prst="rect">
            <a:avLst/>
          </a:prstGeom>
        </p:spPr>
        <p:txBody>
          <a:bodyPr anchor="b"/>
          <a:lstStyle>
            <a:lvl1pPr marL="0" indent="0">
              <a:buNone/>
              <a:defRPr sz="3200">
                <a:latin typeface="Space Grotesk" pitchFamily="2" charset="77"/>
                <a:cs typeface="Space Grotesk" pitchFamily="2" charset="77"/>
              </a:defRPr>
            </a:lvl1pPr>
            <a:lvl2pPr>
              <a:defRPr sz="3200"/>
            </a:lvl2pPr>
            <a:lvl3pPr>
              <a:defRPr sz="3200"/>
            </a:lvl3pPr>
            <a:lvl4pPr>
              <a:defRPr sz="3200"/>
            </a:lvl4pPr>
            <a:lvl5pPr>
              <a:defRPr sz="3200"/>
            </a:lvl5pPr>
          </a:lstStyle>
          <a:p>
            <a:pPr lvl="0"/>
            <a:r>
              <a:rPr lang="de-DE"/>
              <a:t>Vorname Name</a:t>
            </a:r>
          </a:p>
        </p:txBody>
      </p:sp>
      <p:sp>
        <p:nvSpPr>
          <p:cNvPr id="26" name="Textplatzhalter 25">
            <a:extLst>
              <a:ext uri="{FF2B5EF4-FFF2-40B4-BE49-F238E27FC236}">
                <a16:creationId xmlns:a16="http://schemas.microsoft.com/office/drawing/2014/main" id="{89AF4875-C47A-F6D3-1E27-0F834C6753FA}"/>
              </a:ext>
            </a:extLst>
          </p:cNvPr>
          <p:cNvSpPr>
            <a:spLocks noGrp="1"/>
          </p:cNvSpPr>
          <p:nvPr>
            <p:ph type="body" sz="quarter" idx="22" hasCustomPrompt="1"/>
          </p:nvPr>
        </p:nvSpPr>
        <p:spPr>
          <a:xfrm>
            <a:off x="4787844" y="2336800"/>
            <a:ext cx="6575481" cy="109220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a:t>Berufsbezeichnung</a:t>
            </a:r>
          </a:p>
        </p:txBody>
      </p:sp>
    </p:spTree>
    <p:extLst>
      <p:ext uri="{BB962C8B-B14F-4D97-AF65-F5344CB8AC3E}">
        <p14:creationId xmlns:p14="http://schemas.microsoft.com/office/powerpoint/2010/main" val="12542009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elfolie_hell_Logo">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E0D675B-3729-DD0C-39A0-A0F247F7305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257" b="18631"/>
          <a:stretch/>
        </p:blipFill>
        <p:spPr>
          <a:xfrm>
            <a:off x="-118292" y="0"/>
            <a:ext cx="11906637" cy="6858000"/>
          </a:xfrm>
          <a:prstGeom prst="rect">
            <a:avLst/>
          </a:prstGeom>
        </p:spPr>
      </p:pic>
      <p:sp>
        <p:nvSpPr>
          <p:cNvPr id="2" name="Titel 1">
            <a:extLst>
              <a:ext uri="{FF2B5EF4-FFF2-40B4-BE49-F238E27FC236}">
                <a16:creationId xmlns:a16="http://schemas.microsoft.com/office/drawing/2014/main" id="{CEB109E9-35C5-F0AF-CF34-C94B791F8C28}"/>
              </a:ext>
            </a:extLst>
          </p:cNvPr>
          <p:cNvSpPr>
            <a:spLocks noGrp="1"/>
          </p:cNvSpPr>
          <p:nvPr>
            <p:ph type="ctrTitle"/>
          </p:nvPr>
        </p:nvSpPr>
        <p:spPr>
          <a:xfrm>
            <a:off x="1524000" y="1930400"/>
            <a:ext cx="9144000" cy="1727199"/>
          </a:xfrm>
          <a:prstGeom prst="rect">
            <a:avLst/>
          </a:prstGeom>
        </p:spPr>
        <p:txBody>
          <a:bodyPr anchor="b"/>
          <a:lstStyle>
            <a:lvl1pPr algn="ctr">
              <a:defRPr sz="6000" b="0" i="0">
                <a:solidFill>
                  <a:schemeClr val="tx2"/>
                </a:solidFill>
                <a:latin typeface="Space Grotesk" pitchFamily="2" charset="77"/>
                <a:cs typeface="Space Grotesk" pitchFamily="2" charset="77"/>
              </a:defRPr>
            </a:lvl1pPr>
          </a:lstStyle>
          <a:p>
            <a:r>
              <a:rPr lang="de-DE"/>
              <a:t>Mastertitelformat bearbeiten</a:t>
            </a:r>
          </a:p>
        </p:txBody>
      </p:sp>
      <p:sp>
        <p:nvSpPr>
          <p:cNvPr id="3" name="Untertitel 2">
            <a:extLst>
              <a:ext uri="{FF2B5EF4-FFF2-40B4-BE49-F238E27FC236}">
                <a16:creationId xmlns:a16="http://schemas.microsoft.com/office/drawing/2014/main" id="{A767AB25-751F-A827-6F62-BC22E8ABC1A4}"/>
              </a:ext>
            </a:extLst>
          </p:cNvPr>
          <p:cNvSpPr>
            <a:spLocks noGrp="1"/>
          </p:cNvSpPr>
          <p:nvPr>
            <p:ph type="subTitle" idx="1"/>
          </p:nvPr>
        </p:nvSpPr>
        <p:spPr>
          <a:xfrm>
            <a:off x="1524000" y="3769360"/>
            <a:ext cx="9144000" cy="1092200"/>
          </a:xfrm>
          <a:prstGeom prst="rect">
            <a:avLst/>
          </a:prstGeom>
        </p:spPr>
        <p:txBody>
          <a:bodyPr/>
          <a:lstStyle>
            <a:lvl1pPr marL="0" indent="0" algn="ctr">
              <a:buNone/>
              <a:defRPr sz="2400" b="0" i="0">
                <a:solidFill>
                  <a:schemeClr val="tx2"/>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8" name="Grafik 7">
            <a:extLst>
              <a:ext uri="{FF2B5EF4-FFF2-40B4-BE49-F238E27FC236}">
                <a16:creationId xmlns:a16="http://schemas.microsoft.com/office/drawing/2014/main" id="{1D440F24-452A-0226-0558-78163ECD7B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166649" y="5024121"/>
            <a:ext cx="1858703" cy="436391"/>
          </a:xfrm>
          <a:prstGeom prst="rect">
            <a:avLst/>
          </a:prstGeom>
        </p:spPr>
      </p:pic>
      <p:pic>
        <p:nvPicPr>
          <p:cNvPr id="5" name="Grafik 4">
            <a:extLst>
              <a:ext uri="{FF2B5EF4-FFF2-40B4-BE49-F238E27FC236}">
                <a16:creationId xmlns:a16="http://schemas.microsoft.com/office/drawing/2014/main" id="{3EEFF0C7-752D-AE33-C5D3-FB14B046ADA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166648" y="5176521"/>
            <a:ext cx="1858703" cy="436391"/>
          </a:xfrm>
          <a:prstGeom prst="rect">
            <a:avLst/>
          </a:prstGeom>
        </p:spPr>
      </p:pic>
    </p:spTree>
    <p:extLst>
      <p:ext uri="{BB962C8B-B14F-4D97-AF65-F5344CB8AC3E}">
        <p14:creationId xmlns:p14="http://schemas.microsoft.com/office/powerpoint/2010/main" val="17032065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ontakt_2Pers">
    <p:bg>
      <p:bgPr>
        <a:solidFill>
          <a:schemeClr val="accent1"/>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DA24B02-7DD7-5FE7-C9B0-E3424DA6179C}"/>
              </a:ext>
            </a:extLst>
          </p:cNvPr>
          <p:cNvSpPr/>
          <p:nvPr userDrawn="1"/>
        </p:nvSpPr>
        <p:spPr>
          <a:xfrm>
            <a:off x="0" y="0"/>
            <a:ext cx="12192000" cy="3429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Bildplatzhalter 4">
            <a:extLst>
              <a:ext uri="{FF2B5EF4-FFF2-40B4-BE49-F238E27FC236}">
                <a16:creationId xmlns:a16="http://schemas.microsoft.com/office/drawing/2014/main" id="{571BE6B5-44F6-8AFC-9194-EBBA997BDF9E}"/>
              </a:ext>
            </a:extLst>
          </p:cNvPr>
          <p:cNvSpPr>
            <a:spLocks noGrp="1"/>
          </p:cNvSpPr>
          <p:nvPr>
            <p:ph type="pic" sz="quarter" idx="16" hasCustomPrompt="1"/>
          </p:nvPr>
        </p:nvSpPr>
        <p:spPr>
          <a:xfrm>
            <a:off x="0" y="0"/>
            <a:ext cx="4071000" cy="3429000"/>
          </a:xfrm>
          <a:prstGeom prst="rect">
            <a:avLst/>
          </a:prstGeom>
        </p:spPr>
        <p:txBody>
          <a:bodyPr anchor="ctr"/>
          <a:lstStyle>
            <a:lvl1pPr marL="0" indent="0" algn="ctr">
              <a:buNone/>
              <a:defRPr>
                <a:latin typeface="Averta Regular" pitchFamily="2" charset="77"/>
              </a:defRPr>
            </a:lvl1pPr>
          </a:lstStyle>
          <a:p>
            <a:r>
              <a:rPr lang="de-DE"/>
              <a:t>Folienbild einfügen</a:t>
            </a:r>
          </a:p>
        </p:txBody>
      </p:sp>
      <p:sp>
        <p:nvSpPr>
          <p:cNvPr id="22" name="Textplatzhalter 21">
            <a:extLst>
              <a:ext uri="{FF2B5EF4-FFF2-40B4-BE49-F238E27FC236}">
                <a16:creationId xmlns:a16="http://schemas.microsoft.com/office/drawing/2014/main" id="{87A30736-A77F-9531-DB2D-CC94AFEFA739}"/>
              </a:ext>
            </a:extLst>
          </p:cNvPr>
          <p:cNvSpPr>
            <a:spLocks noGrp="1"/>
          </p:cNvSpPr>
          <p:nvPr>
            <p:ph type="body" sz="quarter" idx="20" hasCustomPrompt="1"/>
          </p:nvPr>
        </p:nvSpPr>
        <p:spPr>
          <a:xfrm>
            <a:off x="4618879" y="2165783"/>
            <a:ext cx="5193474" cy="693003"/>
          </a:xfrm>
          <a:prstGeom prst="rect">
            <a:avLst/>
          </a:prstGeom>
        </p:spPr>
        <p:txBody>
          <a:bodyPr/>
          <a:lstStyle>
            <a:lvl1pPr marL="0" indent="0">
              <a:buNone/>
              <a:defRPr sz="1800">
                <a:latin typeface="Averta Regular" pitchFamily="2" charset="77"/>
              </a:defRPr>
            </a:lvl1pPr>
            <a:lvl2pPr>
              <a:defRPr sz="1800"/>
            </a:lvl2pPr>
            <a:lvl3pPr>
              <a:defRPr sz="1800"/>
            </a:lvl3pPr>
            <a:lvl4pPr>
              <a:defRPr sz="1800"/>
            </a:lvl4pPr>
            <a:lvl5pPr>
              <a:defRPr sz="1800"/>
            </a:lvl5pPr>
          </a:lstStyle>
          <a:p>
            <a:pPr lvl="0"/>
            <a:r>
              <a:rPr lang="de-DE" dirty="0"/>
              <a:t>Telefonnummer</a:t>
            </a:r>
          </a:p>
          <a:p>
            <a:pPr lvl="0"/>
            <a:r>
              <a:rPr lang="de-DE" dirty="0"/>
              <a:t>Mailadresse</a:t>
            </a:r>
          </a:p>
        </p:txBody>
      </p:sp>
      <p:sp>
        <p:nvSpPr>
          <p:cNvPr id="24" name="Textplatzhalter 23">
            <a:extLst>
              <a:ext uri="{FF2B5EF4-FFF2-40B4-BE49-F238E27FC236}">
                <a16:creationId xmlns:a16="http://schemas.microsoft.com/office/drawing/2014/main" id="{639EBC3F-C174-6308-C04C-C0D264ACA436}"/>
              </a:ext>
            </a:extLst>
          </p:cNvPr>
          <p:cNvSpPr>
            <a:spLocks noGrp="1"/>
          </p:cNvSpPr>
          <p:nvPr>
            <p:ph type="body" sz="quarter" idx="21" hasCustomPrompt="1"/>
          </p:nvPr>
        </p:nvSpPr>
        <p:spPr>
          <a:xfrm>
            <a:off x="4618879" y="440859"/>
            <a:ext cx="6575303" cy="650396"/>
          </a:xfrm>
          <a:prstGeom prst="rect">
            <a:avLst/>
          </a:prstGeom>
        </p:spPr>
        <p:txBody>
          <a:bodyPr anchor="b"/>
          <a:lstStyle>
            <a:lvl1pPr marL="0" indent="0">
              <a:buNone/>
              <a:defRPr sz="3200">
                <a:latin typeface="Space Grotesk" pitchFamily="2" charset="77"/>
                <a:cs typeface="Space Grotesk" pitchFamily="2" charset="77"/>
              </a:defRPr>
            </a:lvl1pPr>
            <a:lvl2pPr>
              <a:defRPr sz="3200"/>
            </a:lvl2pPr>
            <a:lvl3pPr>
              <a:defRPr sz="3200"/>
            </a:lvl3pPr>
            <a:lvl4pPr>
              <a:defRPr sz="3200"/>
            </a:lvl4pPr>
            <a:lvl5pPr>
              <a:defRPr sz="3200"/>
            </a:lvl5pPr>
          </a:lstStyle>
          <a:p>
            <a:pPr lvl="0"/>
            <a:r>
              <a:rPr lang="de-DE" dirty="0"/>
              <a:t>Vorname Name</a:t>
            </a:r>
          </a:p>
        </p:txBody>
      </p:sp>
      <p:sp>
        <p:nvSpPr>
          <p:cNvPr id="26" name="Textplatzhalter 25">
            <a:extLst>
              <a:ext uri="{FF2B5EF4-FFF2-40B4-BE49-F238E27FC236}">
                <a16:creationId xmlns:a16="http://schemas.microsoft.com/office/drawing/2014/main" id="{89AF4875-C47A-F6D3-1E27-0F834C6753FA}"/>
              </a:ext>
            </a:extLst>
          </p:cNvPr>
          <p:cNvSpPr>
            <a:spLocks noGrp="1"/>
          </p:cNvSpPr>
          <p:nvPr>
            <p:ph type="body" sz="quarter" idx="22" hasCustomPrompt="1"/>
          </p:nvPr>
        </p:nvSpPr>
        <p:spPr>
          <a:xfrm>
            <a:off x="4618879" y="1202380"/>
            <a:ext cx="6575481" cy="52567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dirty="0"/>
              <a:t>Berufsbezeichnung</a:t>
            </a:r>
          </a:p>
        </p:txBody>
      </p:sp>
      <p:sp>
        <p:nvSpPr>
          <p:cNvPr id="10" name="Bildplatzhalter 4">
            <a:extLst>
              <a:ext uri="{FF2B5EF4-FFF2-40B4-BE49-F238E27FC236}">
                <a16:creationId xmlns:a16="http://schemas.microsoft.com/office/drawing/2014/main" id="{11EE757C-66B1-89E4-0C93-8923FF55228F}"/>
              </a:ext>
            </a:extLst>
          </p:cNvPr>
          <p:cNvSpPr>
            <a:spLocks noGrp="1"/>
          </p:cNvSpPr>
          <p:nvPr>
            <p:ph type="pic" sz="quarter" idx="23" hasCustomPrompt="1"/>
          </p:nvPr>
        </p:nvSpPr>
        <p:spPr>
          <a:xfrm>
            <a:off x="3731261" y="440860"/>
            <a:ext cx="679477" cy="650396"/>
          </a:xfrm>
          <a:prstGeom prst="rect">
            <a:avLst/>
          </a:prstGeom>
          <a:blipFill>
            <a:blip r:embed="rId2">
              <a:extLst>
                <a:ext uri="{96DAC541-7B7A-43D3-8B79-37D633B846F1}">
                  <asvg:svgBlip xmlns:asvg="http://schemas.microsoft.com/office/drawing/2016/SVG/main" r:embed="rId3"/>
                </a:ext>
              </a:extLst>
            </a:blip>
            <a:stretch>
              <a:fillRect/>
            </a:stretch>
          </a:blipFill>
        </p:spPr>
        <p:txBody>
          <a:bodyPr anchor="ctr"/>
          <a:lstStyle>
            <a:lvl1pPr marL="0" indent="0" algn="ctr">
              <a:buNone/>
              <a:defRPr sz="1800">
                <a:latin typeface="Averta Regular" pitchFamily="2" charset="77"/>
              </a:defRPr>
            </a:lvl1pPr>
          </a:lstStyle>
          <a:p>
            <a:r>
              <a:rPr lang="de-DE" dirty="0"/>
              <a:t> </a:t>
            </a:r>
          </a:p>
        </p:txBody>
      </p:sp>
      <p:sp>
        <p:nvSpPr>
          <p:cNvPr id="12" name="Bildplatzhalter 4">
            <a:extLst>
              <a:ext uri="{FF2B5EF4-FFF2-40B4-BE49-F238E27FC236}">
                <a16:creationId xmlns:a16="http://schemas.microsoft.com/office/drawing/2014/main" id="{3BD6E408-AAA5-90E9-BDCF-7C2856DF592C}"/>
              </a:ext>
            </a:extLst>
          </p:cNvPr>
          <p:cNvSpPr>
            <a:spLocks noGrp="1"/>
          </p:cNvSpPr>
          <p:nvPr>
            <p:ph type="pic" sz="quarter" idx="24" hasCustomPrompt="1"/>
          </p:nvPr>
        </p:nvSpPr>
        <p:spPr>
          <a:xfrm>
            <a:off x="0" y="3431969"/>
            <a:ext cx="4071000" cy="3429000"/>
          </a:xfrm>
          <a:prstGeom prst="rect">
            <a:avLst/>
          </a:prstGeom>
        </p:spPr>
        <p:txBody>
          <a:bodyPr anchor="ctr"/>
          <a:lstStyle>
            <a:lvl1pPr marL="0" indent="0" algn="ctr">
              <a:buNone/>
              <a:defRPr>
                <a:latin typeface="Averta Regular" pitchFamily="2" charset="77"/>
              </a:defRPr>
            </a:lvl1pPr>
          </a:lstStyle>
          <a:p>
            <a:r>
              <a:rPr lang="de-DE"/>
              <a:t>Folienbild einfügen</a:t>
            </a:r>
          </a:p>
        </p:txBody>
      </p:sp>
      <p:sp>
        <p:nvSpPr>
          <p:cNvPr id="13" name="Textplatzhalter 21">
            <a:extLst>
              <a:ext uri="{FF2B5EF4-FFF2-40B4-BE49-F238E27FC236}">
                <a16:creationId xmlns:a16="http://schemas.microsoft.com/office/drawing/2014/main" id="{CA545712-6DAA-0762-0CE0-5B909494768F}"/>
              </a:ext>
            </a:extLst>
          </p:cNvPr>
          <p:cNvSpPr>
            <a:spLocks noGrp="1"/>
          </p:cNvSpPr>
          <p:nvPr>
            <p:ph type="body" sz="quarter" idx="25" hasCustomPrompt="1"/>
          </p:nvPr>
        </p:nvSpPr>
        <p:spPr>
          <a:xfrm>
            <a:off x="4618879" y="5597752"/>
            <a:ext cx="5193474" cy="693003"/>
          </a:xfrm>
          <a:prstGeom prst="rect">
            <a:avLst/>
          </a:prstGeom>
        </p:spPr>
        <p:txBody>
          <a:bodyPr/>
          <a:lstStyle>
            <a:lvl1pPr marL="0" indent="0">
              <a:buNone/>
              <a:defRPr sz="1800">
                <a:latin typeface="Averta Regular" pitchFamily="2" charset="77"/>
              </a:defRPr>
            </a:lvl1pPr>
            <a:lvl2pPr>
              <a:defRPr sz="1800"/>
            </a:lvl2pPr>
            <a:lvl3pPr>
              <a:defRPr sz="1800"/>
            </a:lvl3pPr>
            <a:lvl4pPr>
              <a:defRPr sz="1800"/>
            </a:lvl4pPr>
            <a:lvl5pPr>
              <a:defRPr sz="1800"/>
            </a:lvl5pPr>
          </a:lstStyle>
          <a:p>
            <a:pPr lvl="0"/>
            <a:r>
              <a:rPr lang="de-DE" dirty="0"/>
              <a:t>Telefonnummer</a:t>
            </a:r>
          </a:p>
          <a:p>
            <a:pPr lvl="0"/>
            <a:r>
              <a:rPr lang="de-DE" dirty="0"/>
              <a:t>Mailadresse</a:t>
            </a:r>
          </a:p>
        </p:txBody>
      </p:sp>
      <p:sp>
        <p:nvSpPr>
          <p:cNvPr id="14" name="Textplatzhalter 23">
            <a:extLst>
              <a:ext uri="{FF2B5EF4-FFF2-40B4-BE49-F238E27FC236}">
                <a16:creationId xmlns:a16="http://schemas.microsoft.com/office/drawing/2014/main" id="{6EDC35B6-D9F6-355D-4203-ADDA0E933001}"/>
              </a:ext>
            </a:extLst>
          </p:cNvPr>
          <p:cNvSpPr>
            <a:spLocks noGrp="1"/>
          </p:cNvSpPr>
          <p:nvPr>
            <p:ph type="body" sz="quarter" idx="26" hasCustomPrompt="1"/>
          </p:nvPr>
        </p:nvSpPr>
        <p:spPr>
          <a:xfrm>
            <a:off x="4618879" y="3872828"/>
            <a:ext cx="6575303" cy="650396"/>
          </a:xfrm>
          <a:prstGeom prst="rect">
            <a:avLst/>
          </a:prstGeom>
        </p:spPr>
        <p:txBody>
          <a:bodyPr anchor="b"/>
          <a:lstStyle>
            <a:lvl1pPr marL="0" indent="0">
              <a:buNone/>
              <a:defRPr sz="3200">
                <a:latin typeface="Space Grotesk" pitchFamily="2" charset="77"/>
                <a:cs typeface="Space Grotesk" pitchFamily="2" charset="77"/>
              </a:defRPr>
            </a:lvl1pPr>
            <a:lvl2pPr>
              <a:defRPr sz="3200"/>
            </a:lvl2pPr>
            <a:lvl3pPr>
              <a:defRPr sz="3200"/>
            </a:lvl3pPr>
            <a:lvl4pPr>
              <a:defRPr sz="3200"/>
            </a:lvl4pPr>
            <a:lvl5pPr>
              <a:defRPr sz="3200"/>
            </a:lvl5pPr>
          </a:lstStyle>
          <a:p>
            <a:pPr lvl="0"/>
            <a:r>
              <a:rPr lang="de-DE" dirty="0"/>
              <a:t>Vorname Name</a:t>
            </a:r>
          </a:p>
        </p:txBody>
      </p:sp>
      <p:sp>
        <p:nvSpPr>
          <p:cNvPr id="15" name="Textplatzhalter 25">
            <a:extLst>
              <a:ext uri="{FF2B5EF4-FFF2-40B4-BE49-F238E27FC236}">
                <a16:creationId xmlns:a16="http://schemas.microsoft.com/office/drawing/2014/main" id="{18395F42-4D71-9836-6B8F-9734AD345B19}"/>
              </a:ext>
            </a:extLst>
          </p:cNvPr>
          <p:cNvSpPr>
            <a:spLocks noGrp="1"/>
          </p:cNvSpPr>
          <p:nvPr>
            <p:ph type="body" sz="quarter" idx="27" hasCustomPrompt="1"/>
          </p:nvPr>
        </p:nvSpPr>
        <p:spPr>
          <a:xfrm>
            <a:off x="4618879" y="4634349"/>
            <a:ext cx="6575481" cy="52567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dirty="0"/>
              <a:t>Berufsbezeichnung</a:t>
            </a:r>
          </a:p>
        </p:txBody>
      </p:sp>
      <p:sp>
        <p:nvSpPr>
          <p:cNvPr id="16" name="Bildplatzhalter 4">
            <a:extLst>
              <a:ext uri="{FF2B5EF4-FFF2-40B4-BE49-F238E27FC236}">
                <a16:creationId xmlns:a16="http://schemas.microsoft.com/office/drawing/2014/main" id="{F03BA307-97BD-720A-280D-F1C194E0EA7F}"/>
              </a:ext>
            </a:extLst>
          </p:cNvPr>
          <p:cNvSpPr>
            <a:spLocks noGrp="1"/>
          </p:cNvSpPr>
          <p:nvPr>
            <p:ph type="pic" sz="quarter" idx="28" hasCustomPrompt="1"/>
          </p:nvPr>
        </p:nvSpPr>
        <p:spPr>
          <a:xfrm>
            <a:off x="3731261" y="3872829"/>
            <a:ext cx="679477" cy="650396"/>
          </a:xfrm>
          <a:prstGeom prst="rect">
            <a:avLst/>
          </a:prstGeom>
          <a:blipFill>
            <a:blip r:embed="rId2">
              <a:extLst>
                <a:ext uri="{96DAC541-7B7A-43D3-8B79-37D633B846F1}">
                  <asvg:svgBlip xmlns:asvg="http://schemas.microsoft.com/office/drawing/2016/SVG/main" r:embed="rId3"/>
                </a:ext>
              </a:extLst>
            </a:blip>
            <a:stretch>
              <a:fillRect/>
            </a:stretch>
          </a:blipFill>
        </p:spPr>
        <p:txBody>
          <a:bodyPr anchor="ctr"/>
          <a:lstStyle>
            <a:lvl1pPr marL="0" indent="0" algn="ctr">
              <a:buNone/>
              <a:defRPr sz="1800">
                <a:latin typeface="Averta Regular" pitchFamily="2" charset="77"/>
              </a:defRPr>
            </a:lvl1pPr>
          </a:lstStyle>
          <a:p>
            <a:r>
              <a:rPr lang="de-DE" dirty="0"/>
              <a:t> </a:t>
            </a:r>
          </a:p>
        </p:txBody>
      </p:sp>
    </p:spTree>
    <p:extLst>
      <p:ext uri="{BB962C8B-B14F-4D97-AF65-F5344CB8AC3E}">
        <p14:creationId xmlns:p14="http://schemas.microsoft.com/office/powerpoint/2010/main" val="27322972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ontakt_3Pers">
    <p:bg>
      <p:bgPr>
        <a:solidFill>
          <a:schemeClr val="accent1"/>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DA24B02-7DD7-5FE7-C9B0-E3424DA6179C}"/>
              </a:ext>
            </a:extLst>
          </p:cNvPr>
          <p:cNvSpPr/>
          <p:nvPr userDrawn="1"/>
        </p:nvSpPr>
        <p:spPr>
          <a:xfrm>
            <a:off x="0" y="0"/>
            <a:ext cx="12192000" cy="3429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Bildplatzhalter 4">
            <a:extLst>
              <a:ext uri="{FF2B5EF4-FFF2-40B4-BE49-F238E27FC236}">
                <a16:creationId xmlns:a16="http://schemas.microsoft.com/office/drawing/2014/main" id="{571BE6B5-44F6-8AFC-9194-EBBA997BDF9E}"/>
              </a:ext>
            </a:extLst>
          </p:cNvPr>
          <p:cNvSpPr>
            <a:spLocks noGrp="1"/>
          </p:cNvSpPr>
          <p:nvPr>
            <p:ph type="pic" sz="quarter" idx="16" hasCustomPrompt="1"/>
          </p:nvPr>
        </p:nvSpPr>
        <p:spPr>
          <a:xfrm>
            <a:off x="0" y="0"/>
            <a:ext cx="4071000" cy="3429000"/>
          </a:xfrm>
          <a:prstGeom prst="rect">
            <a:avLst/>
          </a:prstGeom>
        </p:spPr>
        <p:txBody>
          <a:bodyPr anchor="ctr"/>
          <a:lstStyle>
            <a:lvl1pPr marL="0" indent="0" algn="ctr">
              <a:buNone/>
              <a:defRPr>
                <a:latin typeface="Averta Regular" pitchFamily="2" charset="77"/>
              </a:defRPr>
            </a:lvl1pPr>
          </a:lstStyle>
          <a:p>
            <a:r>
              <a:rPr lang="de-DE" dirty="0"/>
              <a:t>Folienbild einfügen</a:t>
            </a:r>
          </a:p>
        </p:txBody>
      </p:sp>
      <p:sp>
        <p:nvSpPr>
          <p:cNvPr id="26" name="Textplatzhalter 25">
            <a:extLst>
              <a:ext uri="{FF2B5EF4-FFF2-40B4-BE49-F238E27FC236}">
                <a16:creationId xmlns:a16="http://schemas.microsoft.com/office/drawing/2014/main" id="{89AF4875-C47A-F6D3-1E27-0F834C6753FA}"/>
              </a:ext>
            </a:extLst>
          </p:cNvPr>
          <p:cNvSpPr>
            <a:spLocks noGrp="1"/>
          </p:cNvSpPr>
          <p:nvPr>
            <p:ph type="body" sz="quarter" idx="22" hasCustomPrompt="1"/>
          </p:nvPr>
        </p:nvSpPr>
        <p:spPr>
          <a:xfrm>
            <a:off x="391629" y="2551983"/>
            <a:ext cx="3287741" cy="52567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dirty="0"/>
              <a:t>Name</a:t>
            </a:r>
          </a:p>
        </p:txBody>
      </p:sp>
      <p:sp>
        <p:nvSpPr>
          <p:cNvPr id="4" name="Bildplatzhalter 4">
            <a:extLst>
              <a:ext uri="{FF2B5EF4-FFF2-40B4-BE49-F238E27FC236}">
                <a16:creationId xmlns:a16="http://schemas.microsoft.com/office/drawing/2014/main" id="{CE4D0D53-9DE1-3579-F304-9C4697C259BB}"/>
              </a:ext>
            </a:extLst>
          </p:cNvPr>
          <p:cNvSpPr>
            <a:spLocks noGrp="1"/>
          </p:cNvSpPr>
          <p:nvPr>
            <p:ph type="pic" sz="quarter" idx="23" hasCustomPrompt="1"/>
          </p:nvPr>
        </p:nvSpPr>
        <p:spPr>
          <a:xfrm>
            <a:off x="4073236" y="3431969"/>
            <a:ext cx="4071000" cy="3429000"/>
          </a:xfrm>
          <a:prstGeom prst="rect">
            <a:avLst/>
          </a:prstGeom>
        </p:spPr>
        <p:txBody>
          <a:bodyPr anchor="ctr"/>
          <a:lstStyle>
            <a:lvl1pPr marL="0" indent="0" algn="ctr">
              <a:buNone/>
              <a:defRPr>
                <a:latin typeface="Averta Regular" pitchFamily="2" charset="77"/>
              </a:defRPr>
            </a:lvl1pPr>
          </a:lstStyle>
          <a:p>
            <a:r>
              <a:rPr lang="de-DE" dirty="0"/>
              <a:t>Folienbild einfügen</a:t>
            </a:r>
          </a:p>
        </p:txBody>
      </p:sp>
      <p:sp>
        <p:nvSpPr>
          <p:cNvPr id="5" name="Textplatzhalter 25">
            <a:extLst>
              <a:ext uri="{FF2B5EF4-FFF2-40B4-BE49-F238E27FC236}">
                <a16:creationId xmlns:a16="http://schemas.microsoft.com/office/drawing/2014/main" id="{117C499C-9BC4-7E3D-AB17-240CFBCE25B2}"/>
              </a:ext>
            </a:extLst>
          </p:cNvPr>
          <p:cNvSpPr>
            <a:spLocks noGrp="1"/>
          </p:cNvSpPr>
          <p:nvPr>
            <p:ph type="body" sz="quarter" idx="24" hasCustomPrompt="1"/>
          </p:nvPr>
        </p:nvSpPr>
        <p:spPr>
          <a:xfrm>
            <a:off x="4464865" y="5983952"/>
            <a:ext cx="3287741" cy="52567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dirty="0"/>
              <a:t>Name</a:t>
            </a:r>
          </a:p>
        </p:txBody>
      </p:sp>
      <p:sp>
        <p:nvSpPr>
          <p:cNvPr id="6" name="Bildplatzhalter 4">
            <a:extLst>
              <a:ext uri="{FF2B5EF4-FFF2-40B4-BE49-F238E27FC236}">
                <a16:creationId xmlns:a16="http://schemas.microsoft.com/office/drawing/2014/main" id="{8CEA5441-8F33-B138-EA27-76DA1060EC47}"/>
              </a:ext>
            </a:extLst>
          </p:cNvPr>
          <p:cNvSpPr>
            <a:spLocks noGrp="1"/>
          </p:cNvSpPr>
          <p:nvPr>
            <p:ph type="pic" sz="quarter" idx="25" hasCustomPrompt="1"/>
          </p:nvPr>
        </p:nvSpPr>
        <p:spPr>
          <a:xfrm>
            <a:off x="8146472" y="-2969"/>
            <a:ext cx="4071000" cy="3429000"/>
          </a:xfrm>
          <a:prstGeom prst="rect">
            <a:avLst/>
          </a:prstGeom>
        </p:spPr>
        <p:txBody>
          <a:bodyPr anchor="ctr"/>
          <a:lstStyle>
            <a:lvl1pPr marL="0" indent="0" algn="ctr">
              <a:buNone/>
              <a:defRPr>
                <a:latin typeface="Averta Regular" pitchFamily="2" charset="77"/>
              </a:defRPr>
            </a:lvl1pPr>
          </a:lstStyle>
          <a:p>
            <a:r>
              <a:rPr lang="de-DE" dirty="0"/>
              <a:t>Folienbild einfügen</a:t>
            </a:r>
          </a:p>
        </p:txBody>
      </p:sp>
      <p:sp>
        <p:nvSpPr>
          <p:cNvPr id="7" name="Textplatzhalter 25">
            <a:extLst>
              <a:ext uri="{FF2B5EF4-FFF2-40B4-BE49-F238E27FC236}">
                <a16:creationId xmlns:a16="http://schemas.microsoft.com/office/drawing/2014/main" id="{C44D95D3-E6A5-15C5-6754-AF15EEC70FA3}"/>
              </a:ext>
            </a:extLst>
          </p:cNvPr>
          <p:cNvSpPr>
            <a:spLocks noGrp="1"/>
          </p:cNvSpPr>
          <p:nvPr>
            <p:ph type="body" sz="quarter" idx="26" hasCustomPrompt="1"/>
          </p:nvPr>
        </p:nvSpPr>
        <p:spPr>
          <a:xfrm>
            <a:off x="8538101" y="2549014"/>
            <a:ext cx="3287741" cy="52567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dirty="0"/>
              <a:t>Name</a:t>
            </a:r>
          </a:p>
        </p:txBody>
      </p:sp>
    </p:spTree>
    <p:extLst>
      <p:ext uri="{BB962C8B-B14F-4D97-AF65-F5344CB8AC3E}">
        <p14:creationId xmlns:p14="http://schemas.microsoft.com/office/powerpoint/2010/main" val="27740170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ontakt_6Pers">
    <p:bg>
      <p:bgPr>
        <a:solidFill>
          <a:schemeClr val="accent1"/>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DA24B02-7DD7-5FE7-C9B0-E3424DA6179C}"/>
              </a:ext>
            </a:extLst>
          </p:cNvPr>
          <p:cNvSpPr/>
          <p:nvPr userDrawn="1"/>
        </p:nvSpPr>
        <p:spPr>
          <a:xfrm>
            <a:off x="0" y="0"/>
            <a:ext cx="12192000" cy="3429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Bildplatzhalter 4">
            <a:extLst>
              <a:ext uri="{FF2B5EF4-FFF2-40B4-BE49-F238E27FC236}">
                <a16:creationId xmlns:a16="http://schemas.microsoft.com/office/drawing/2014/main" id="{571BE6B5-44F6-8AFC-9194-EBBA997BDF9E}"/>
              </a:ext>
            </a:extLst>
          </p:cNvPr>
          <p:cNvSpPr>
            <a:spLocks noGrp="1"/>
          </p:cNvSpPr>
          <p:nvPr>
            <p:ph type="pic" sz="quarter" idx="16" hasCustomPrompt="1"/>
          </p:nvPr>
        </p:nvSpPr>
        <p:spPr>
          <a:xfrm>
            <a:off x="0" y="0"/>
            <a:ext cx="4071000" cy="3429000"/>
          </a:xfrm>
          <a:prstGeom prst="rect">
            <a:avLst/>
          </a:prstGeom>
        </p:spPr>
        <p:txBody>
          <a:bodyPr anchor="ctr"/>
          <a:lstStyle>
            <a:lvl1pPr marL="0" indent="0" algn="ctr">
              <a:buNone/>
              <a:defRPr>
                <a:latin typeface="Averta Regular" pitchFamily="2" charset="77"/>
              </a:defRPr>
            </a:lvl1pPr>
          </a:lstStyle>
          <a:p>
            <a:r>
              <a:rPr lang="de-DE" dirty="0"/>
              <a:t>Folienbild einfügen</a:t>
            </a:r>
          </a:p>
        </p:txBody>
      </p:sp>
      <p:sp>
        <p:nvSpPr>
          <p:cNvPr id="26" name="Textplatzhalter 25">
            <a:extLst>
              <a:ext uri="{FF2B5EF4-FFF2-40B4-BE49-F238E27FC236}">
                <a16:creationId xmlns:a16="http://schemas.microsoft.com/office/drawing/2014/main" id="{89AF4875-C47A-F6D3-1E27-0F834C6753FA}"/>
              </a:ext>
            </a:extLst>
          </p:cNvPr>
          <p:cNvSpPr>
            <a:spLocks noGrp="1"/>
          </p:cNvSpPr>
          <p:nvPr>
            <p:ph type="body" sz="quarter" idx="22" hasCustomPrompt="1"/>
          </p:nvPr>
        </p:nvSpPr>
        <p:spPr>
          <a:xfrm>
            <a:off x="391629" y="2551983"/>
            <a:ext cx="3287741" cy="52567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dirty="0"/>
              <a:t>Name</a:t>
            </a:r>
          </a:p>
        </p:txBody>
      </p:sp>
      <p:sp>
        <p:nvSpPr>
          <p:cNvPr id="4" name="Bildplatzhalter 4">
            <a:extLst>
              <a:ext uri="{FF2B5EF4-FFF2-40B4-BE49-F238E27FC236}">
                <a16:creationId xmlns:a16="http://schemas.microsoft.com/office/drawing/2014/main" id="{CE4D0D53-9DE1-3579-F304-9C4697C259BB}"/>
              </a:ext>
            </a:extLst>
          </p:cNvPr>
          <p:cNvSpPr>
            <a:spLocks noGrp="1"/>
          </p:cNvSpPr>
          <p:nvPr>
            <p:ph type="pic" sz="quarter" idx="23" hasCustomPrompt="1"/>
          </p:nvPr>
        </p:nvSpPr>
        <p:spPr>
          <a:xfrm>
            <a:off x="4073236" y="3431969"/>
            <a:ext cx="4071000" cy="3429000"/>
          </a:xfrm>
          <a:prstGeom prst="rect">
            <a:avLst/>
          </a:prstGeom>
        </p:spPr>
        <p:txBody>
          <a:bodyPr anchor="ctr"/>
          <a:lstStyle>
            <a:lvl1pPr marL="0" indent="0" algn="ctr">
              <a:buNone/>
              <a:defRPr>
                <a:latin typeface="Averta Regular" pitchFamily="2" charset="77"/>
              </a:defRPr>
            </a:lvl1pPr>
          </a:lstStyle>
          <a:p>
            <a:r>
              <a:rPr lang="de-DE" dirty="0"/>
              <a:t>Folienbild einfügen</a:t>
            </a:r>
          </a:p>
        </p:txBody>
      </p:sp>
      <p:sp>
        <p:nvSpPr>
          <p:cNvPr id="5" name="Textplatzhalter 25">
            <a:extLst>
              <a:ext uri="{FF2B5EF4-FFF2-40B4-BE49-F238E27FC236}">
                <a16:creationId xmlns:a16="http://schemas.microsoft.com/office/drawing/2014/main" id="{117C499C-9BC4-7E3D-AB17-240CFBCE25B2}"/>
              </a:ext>
            </a:extLst>
          </p:cNvPr>
          <p:cNvSpPr>
            <a:spLocks noGrp="1"/>
          </p:cNvSpPr>
          <p:nvPr>
            <p:ph type="body" sz="quarter" idx="24" hasCustomPrompt="1"/>
          </p:nvPr>
        </p:nvSpPr>
        <p:spPr>
          <a:xfrm>
            <a:off x="4464865" y="5983952"/>
            <a:ext cx="3287741" cy="52567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dirty="0"/>
              <a:t>Name</a:t>
            </a:r>
          </a:p>
        </p:txBody>
      </p:sp>
      <p:sp>
        <p:nvSpPr>
          <p:cNvPr id="6" name="Bildplatzhalter 4">
            <a:extLst>
              <a:ext uri="{FF2B5EF4-FFF2-40B4-BE49-F238E27FC236}">
                <a16:creationId xmlns:a16="http://schemas.microsoft.com/office/drawing/2014/main" id="{8CEA5441-8F33-B138-EA27-76DA1060EC47}"/>
              </a:ext>
            </a:extLst>
          </p:cNvPr>
          <p:cNvSpPr>
            <a:spLocks noGrp="1"/>
          </p:cNvSpPr>
          <p:nvPr>
            <p:ph type="pic" sz="quarter" idx="25" hasCustomPrompt="1"/>
          </p:nvPr>
        </p:nvSpPr>
        <p:spPr>
          <a:xfrm>
            <a:off x="8146472" y="-2969"/>
            <a:ext cx="4071000" cy="3429000"/>
          </a:xfrm>
          <a:prstGeom prst="rect">
            <a:avLst/>
          </a:prstGeom>
        </p:spPr>
        <p:txBody>
          <a:bodyPr anchor="ctr"/>
          <a:lstStyle>
            <a:lvl1pPr marL="0" indent="0" algn="ctr">
              <a:buNone/>
              <a:defRPr>
                <a:latin typeface="Averta Regular" pitchFamily="2" charset="77"/>
              </a:defRPr>
            </a:lvl1pPr>
          </a:lstStyle>
          <a:p>
            <a:r>
              <a:rPr lang="de-DE" dirty="0"/>
              <a:t>Folienbild einfügen</a:t>
            </a:r>
          </a:p>
        </p:txBody>
      </p:sp>
      <p:sp>
        <p:nvSpPr>
          <p:cNvPr id="7" name="Textplatzhalter 25">
            <a:extLst>
              <a:ext uri="{FF2B5EF4-FFF2-40B4-BE49-F238E27FC236}">
                <a16:creationId xmlns:a16="http://schemas.microsoft.com/office/drawing/2014/main" id="{C44D95D3-E6A5-15C5-6754-AF15EEC70FA3}"/>
              </a:ext>
            </a:extLst>
          </p:cNvPr>
          <p:cNvSpPr>
            <a:spLocks noGrp="1"/>
          </p:cNvSpPr>
          <p:nvPr>
            <p:ph type="body" sz="quarter" idx="26" hasCustomPrompt="1"/>
          </p:nvPr>
        </p:nvSpPr>
        <p:spPr>
          <a:xfrm>
            <a:off x="8538101" y="2549014"/>
            <a:ext cx="3287741" cy="52567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dirty="0"/>
              <a:t>Name</a:t>
            </a:r>
          </a:p>
        </p:txBody>
      </p:sp>
      <p:sp>
        <p:nvSpPr>
          <p:cNvPr id="8" name="Bildplatzhalter 4">
            <a:extLst>
              <a:ext uri="{FF2B5EF4-FFF2-40B4-BE49-F238E27FC236}">
                <a16:creationId xmlns:a16="http://schemas.microsoft.com/office/drawing/2014/main" id="{86A90577-3F78-9E29-5E7C-177FC9FD716F}"/>
              </a:ext>
            </a:extLst>
          </p:cNvPr>
          <p:cNvSpPr>
            <a:spLocks noGrp="1"/>
          </p:cNvSpPr>
          <p:nvPr>
            <p:ph type="pic" sz="quarter" idx="27" hasCustomPrompt="1"/>
          </p:nvPr>
        </p:nvSpPr>
        <p:spPr>
          <a:xfrm>
            <a:off x="0" y="3432313"/>
            <a:ext cx="4071000" cy="3429000"/>
          </a:xfrm>
          <a:prstGeom prst="rect">
            <a:avLst/>
          </a:prstGeom>
        </p:spPr>
        <p:txBody>
          <a:bodyPr anchor="ctr"/>
          <a:lstStyle>
            <a:lvl1pPr marL="0" indent="0" algn="ctr">
              <a:buNone/>
              <a:defRPr>
                <a:latin typeface="Averta Regular" pitchFamily="2" charset="77"/>
              </a:defRPr>
            </a:lvl1pPr>
          </a:lstStyle>
          <a:p>
            <a:r>
              <a:rPr lang="de-DE" dirty="0"/>
              <a:t>Folienbild einfügen</a:t>
            </a:r>
          </a:p>
        </p:txBody>
      </p:sp>
      <p:sp>
        <p:nvSpPr>
          <p:cNvPr id="9" name="Textplatzhalter 25">
            <a:extLst>
              <a:ext uri="{FF2B5EF4-FFF2-40B4-BE49-F238E27FC236}">
                <a16:creationId xmlns:a16="http://schemas.microsoft.com/office/drawing/2014/main" id="{ACCB4DD6-DCAA-764E-90C7-0A86489C99FB}"/>
              </a:ext>
            </a:extLst>
          </p:cNvPr>
          <p:cNvSpPr>
            <a:spLocks noGrp="1"/>
          </p:cNvSpPr>
          <p:nvPr>
            <p:ph type="body" sz="quarter" idx="28" hasCustomPrompt="1"/>
          </p:nvPr>
        </p:nvSpPr>
        <p:spPr>
          <a:xfrm>
            <a:off x="391629" y="5984296"/>
            <a:ext cx="3287741" cy="52567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dirty="0"/>
              <a:t>Name</a:t>
            </a:r>
          </a:p>
        </p:txBody>
      </p:sp>
      <p:sp>
        <p:nvSpPr>
          <p:cNvPr id="11" name="Bildplatzhalter 4">
            <a:extLst>
              <a:ext uri="{FF2B5EF4-FFF2-40B4-BE49-F238E27FC236}">
                <a16:creationId xmlns:a16="http://schemas.microsoft.com/office/drawing/2014/main" id="{65C41364-675F-E008-FEFC-D72B6894916A}"/>
              </a:ext>
            </a:extLst>
          </p:cNvPr>
          <p:cNvSpPr>
            <a:spLocks noGrp="1"/>
          </p:cNvSpPr>
          <p:nvPr>
            <p:ph type="pic" sz="quarter" idx="29" hasCustomPrompt="1"/>
          </p:nvPr>
        </p:nvSpPr>
        <p:spPr>
          <a:xfrm>
            <a:off x="8146472" y="3429344"/>
            <a:ext cx="4071000" cy="3429000"/>
          </a:xfrm>
          <a:prstGeom prst="rect">
            <a:avLst/>
          </a:prstGeom>
        </p:spPr>
        <p:txBody>
          <a:bodyPr anchor="ctr"/>
          <a:lstStyle>
            <a:lvl1pPr marL="0" indent="0" algn="ctr">
              <a:buNone/>
              <a:defRPr>
                <a:latin typeface="Averta Regular" pitchFamily="2" charset="77"/>
              </a:defRPr>
            </a:lvl1pPr>
          </a:lstStyle>
          <a:p>
            <a:r>
              <a:rPr lang="de-DE" dirty="0"/>
              <a:t>Folienbild einfügen</a:t>
            </a:r>
          </a:p>
        </p:txBody>
      </p:sp>
      <p:sp>
        <p:nvSpPr>
          <p:cNvPr id="17" name="Textplatzhalter 25">
            <a:extLst>
              <a:ext uri="{FF2B5EF4-FFF2-40B4-BE49-F238E27FC236}">
                <a16:creationId xmlns:a16="http://schemas.microsoft.com/office/drawing/2014/main" id="{A9BC9173-4457-A6FD-2B36-FC6CDC0BBF39}"/>
              </a:ext>
            </a:extLst>
          </p:cNvPr>
          <p:cNvSpPr>
            <a:spLocks noGrp="1"/>
          </p:cNvSpPr>
          <p:nvPr>
            <p:ph type="body" sz="quarter" idx="30" hasCustomPrompt="1"/>
          </p:nvPr>
        </p:nvSpPr>
        <p:spPr>
          <a:xfrm>
            <a:off x="8538101" y="5981327"/>
            <a:ext cx="3287741" cy="52567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dirty="0"/>
              <a:t>Name</a:t>
            </a:r>
          </a:p>
        </p:txBody>
      </p:sp>
      <p:sp>
        <p:nvSpPr>
          <p:cNvPr id="18" name="Bildplatzhalter 4">
            <a:extLst>
              <a:ext uri="{FF2B5EF4-FFF2-40B4-BE49-F238E27FC236}">
                <a16:creationId xmlns:a16="http://schemas.microsoft.com/office/drawing/2014/main" id="{C247E7DA-4F6B-FBFF-7194-3332E61428D1}"/>
              </a:ext>
            </a:extLst>
          </p:cNvPr>
          <p:cNvSpPr>
            <a:spLocks noGrp="1"/>
          </p:cNvSpPr>
          <p:nvPr>
            <p:ph type="pic" sz="quarter" idx="31" hasCustomPrompt="1"/>
          </p:nvPr>
        </p:nvSpPr>
        <p:spPr>
          <a:xfrm>
            <a:off x="4073236" y="-344"/>
            <a:ext cx="4071000" cy="3429000"/>
          </a:xfrm>
          <a:prstGeom prst="rect">
            <a:avLst/>
          </a:prstGeom>
        </p:spPr>
        <p:txBody>
          <a:bodyPr anchor="ctr"/>
          <a:lstStyle>
            <a:lvl1pPr marL="0" indent="0" algn="ctr">
              <a:buNone/>
              <a:defRPr>
                <a:latin typeface="Averta Regular" pitchFamily="2" charset="77"/>
              </a:defRPr>
            </a:lvl1pPr>
          </a:lstStyle>
          <a:p>
            <a:r>
              <a:rPr lang="de-DE" dirty="0"/>
              <a:t>Folienbild einfügen</a:t>
            </a:r>
          </a:p>
        </p:txBody>
      </p:sp>
      <p:sp>
        <p:nvSpPr>
          <p:cNvPr id="19" name="Textplatzhalter 25">
            <a:extLst>
              <a:ext uri="{FF2B5EF4-FFF2-40B4-BE49-F238E27FC236}">
                <a16:creationId xmlns:a16="http://schemas.microsoft.com/office/drawing/2014/main" id="{9BE03AEB-A432-33A9-FD2F-A432F8272057}"/>
              </a:ext>
            </a:extLst>
          </p:cNvPr>
          <p:cNvSpPr>
            <a:spLocks noGrp="1"/>
          </p:cNvSpPr>
          <p:nvPr>
            <p:ph type="body" sz="quarter" idx="32" hasCustomPrompt="1"/>
          </p:nvPr>
        </p:nvSpPr>
        <p:spPr>
          <a:xfrm>
            <a:off x="4464865" y="2551639"/>
            <a:ext cx="3287741" cy="525670"/>
          </a:xfrm>
          <a:prstGeom prst="rect">
            <a:avLst/>
          </a:prstGeom>
        </p:spPr>
        <p:txBody>
          <a:bodyPr/>
          <a:lstStyle>
            <a:lvl1pPr marL="0" indent="0">
              <a:buNone/>
              <a:defRPr sz="2400" b="0" i="0">
                <a:latin typeface="Averta Light" pitchFamily="2" charset="77"/>
              </a:defRPr>
            </a:lvl1pPr>
            <a:lvl2pPr>
              <a:defRPr sz="2400"/>
            </a:lvl2pPr>
            <a:lvl3pPr>
              <a:defRPr sz="2400"/>
            </a:lvl3pPr>
            <a:lvl4pPr>
              <a:defRPr sz="2400"/>
            </a:lvl4pPr>
            <a:lvl5pPr>
              <a:defRPr sz="2400"/>
            </a:lvl5pPr>
          </a:lstStyle>
          <a:p>
            <a:pPr lvl="0"/>
            <a:r>
              <a:rPr lang="de-DE" dirty="0"/>
              <a:t>Name</a:t>
            </a:r>
          </a:p>
        </p:txBody>
      </p:sp>
    </p:spTree>
    <p:extLst>
      <p:ext uri="{BB962C8B-B14F-4D97-AF65-F5344CB8AC3E}">
        <p14:creationId xmlns:p14="http://schemas.microsoft.com/office/powerpoint/2010/main" val="22543339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elfolie_Wellen">
    <p:bg>
      <p:bgPr>
        <a:solidFill>
          <a:srgbClr val="152E42"/>
        </a:solidFill>
        <a:effectLst/>
      </p:bgPr>
    </p:bg>
    <p:spTree>
      <p:nvGrpSpPr>
        <p:cNvPr id="1" name=""/>
        <p:cNvGrpSpPr/>
        <p:nvPr/>
      </p:nvGrpSpPr>
      <p:grpSpPr>
        <a:xfrm>
          <a:off x="0" y="0"/>
          <a:ext cx="0" cy="0"/>
          <a:chOff x="0" y="0"/>
          <a:chExt cx="0" cy="0"/>
        </a:xfrm>
      </p:grpSpPr>
      <p:pic>
        <p:nvPicPr>
          <p:cNvPr id="5" name="Grafik 4" descr="Ein Bild, das Screenshot, Wasser, Blau, Türkis enthält.&#10;&#10;Automatisch generierte Beschreibung">
            <a:extLst>
              <a:ext uri="{FF2B5EF4-FFF2-40B4-BE49-F238E27FC236}">
                <a16:creationId xmlns:a16="http://schemas.microsoft.com/office/drawing/2014/main" id="{CC3785B7-EA23-0FDF-C0C7-3373C5CC8F9E}"/>
              </a:ext>
            </a:extLst>
          </p:cNvPr>
          <p:cNvPicPr>
            <a:picLocks noChangeAspect="1"/>
          </p:cNvPicPr>
          <p:nvPr userDrawn="1"/>
        </p:nvPicPr>
        <p:blipFill>
          <a:blip r:embed="rId2"/>
          <a:stretch>
            <a:fillRect/>
          </a:stretch>
        </p:blipFill>
        <p:spPr>
          <a:xfrm>
            <a:off x="0" y="236"/>
            <a:ext cx="12192000" cy="6857525"/>
          </a:xfrm>
          <a:prstGeom prst="rect">
            <a:avLst/>
          </a:prstGeom>
        </p:spPr>
      </p:pic>
      <p:sp>
        <p:nvSpPr>
          <p:cNvPr id="2" name="Titel 1">
            <a:extLst>
              <a:ext uri="{FF2B5EF4-FFF2-40B4-BE49-F238E27FC236}">
                <a16:creationId xmlns:a16="http://schemas.microsoft.com/office/drawing/2014/main" id="{CEB109E9-35C5-F0AF-CF34-C94B791F8C28}"/>
              </a:ext>
            </a:extLst>
          </p:cNvPr>
          <p:cNvSpPr>
            <a:spLocks noGrp="1"/>
          </p:cNvSpPr>
          <p:nvPr>
            <p:ph type="ctrTitle"/>
          </p:nvPr>
        </p:nvSpPr>
        <p:spPr>
          <a:xfrm>
            <a:off x="1524000" y="1930400"/>
            <a:ext cx="9144000" cy="1727199"/>
          </a:xfrm>
          <a:prstGeom prst="rect">
            <a:avLst/>
          </a:prstGeom>
        </p:spPr>
        <p:txBody>
          <a:bodyPr anchor="b"/>
          <a:lstStyle>
            <a:lvl1pPr algn="ctr">
              <a:defRPr sz="6000" b="0" i="0">
                <a:solidFill>
                  <a:schemeClr val="bg1"/>
                </a:solidFill>
                <a:latin typeface="Space Grotesk" pitchFamily="2" charset="77"/>
                <a:cs typeface="Space Grotesk" pitchFamily="2" charset="77"/>
              </a:defRPr>
            </a:lvl1pPr>
          </a:lstStyle>
          <a:p>
            <a:r>
              <a:rPr lang="de-DE"/>
              <a:t>Mastertitelformat bearbeiten</a:t>
            </a:r>
          </a:p>
        </p:txBody>
      </p:sp>
      <p:sp>
        <p:nvSpPr>
          <p:cNvPr id="3" name="Untertitel 2">
            <a:extLst>
              <a:ext uri="{FF2B5EF4-FFF2-40B4-BE49-F238E27FC236}">
                <a16:creationId xmlns:a16="http://schemas.microsoft.com/office/drawing/2014/main" id="{A767AB25-751F-A827-6F62-BC22E8ABC1A4}"/>
              </a:ext>
            </a:extLst>
          </p:cNvPr>
          <p:cNvSpPr>
            <a:spLocks noGrp="1"/>
          </p:cNvSpPr>
          <p:nvPr>
            <p:ph type="subTitle" idx="1"/>
          </p:nvPr>
        </p:nvSpPr>
        <p:spPr>
          <a:xfrm>
            <a:off x="1524000" y="3769360"/>
            <a:ext cx="9144000" cy="1092200"/>
          </a:xfrm>
          <a:prstGeom prst="rect">
            <a:avLst/>
          </a:prstGeom>
        </p:spPr>
        <p:txBody>
          <a:bodyPr/>
          <a:lstStyle>
            <a:lvl1pPr marL="0" indent="0" algn="ctr">
              <a:buNone/>
              <a:defRPr sz="2400" b="0" i="0">
                <a:solidFill>
                  <a:schemeClr val="bg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Tree>
    <p:extLst>
      <p:ext uri="{BB962C8B-B14F-4D97-AF65-F5344CB8AC3E}">
        <p14:creationId xmlns:p14="http://schemas.microsoft.com/office/powerpoint/2010/main" val="141112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elfolie_Wellen_Logo">
    <p:bg>
      <p:bgPr>
        <a:solidFill>
          <a:srgbClr val="152E42"/>
        </a:solidFill>
        <a:effectLst/>
      </p:bgPr>
    </p:bg>
    <p:spTree>
      <p:nvGrpSpPr>
        <p:cNvPr id="1" name=""/>
        <p:cNvGrpSpPr/>
        <p:nvPr/>
      </p:nvGrpSpPr>
      <p:grpSpPr>
        <a:xfrm>
          <a:off x="0" y="0"/>
          <a:ext cx="0" cy="0"/>
          <a:chOff x="0" y="0"/>
          <a:chExt cx="0" cy="0"/>
        </a:xfrm>
      </p:grpSpPr>
      <p:pic>
        <p:nvPicPr>
          <p:cNvPr id="5" name="Grafik 4" descr="Ein Bild, das Screenshot, Wasser, Blau, Türkis enthält.&#10;&#10;Automatisch generierte Beschreibung">
            <a:extLst>
              <a:ext uri="{FF2B5EF4-FFF2-40B4-BE49-F238E27FC236}">
                <a16:creationId xmlns:a16="http://schemas.microsoft.com/office/drawing/2014/main" id="{CC3785B7-EA23-0FDF-C0C7-3373C5CC8F9E}"/>
              </a:ext>
            </a:extLst>
          </p:cNvPr>
          <p:cNvPicPr>
            <a:picLocks noChangeAspect="1"/>
          </p:cNvPicPr>
          <p:nvPr userDrawn="1"/>
        </p:nvPicPr>
        <p:blipFill>
          <a:blip r:embed="rId2"/>
          <a:stretch>
            <a:fillRect/>
          </a:stretch>
        </p:blipFill>
        <p:spPr>
          <a:xfrm>
            <a:off x="0" y="236"/>
            <a:ext cx="12192000" cy="6857525"/>
          </a:xfrm>
          <a:prstGeom prst="rect">
            <a:avLst/>
          </a:prstGeom>
        </p:spPr>
      </p:pic>
      <p:sp>
        <p:nvSpPr>
          <p:cNvPr id="2" name="Titel 1">
            <a:extLst>
              <a:ext uri="{FF2B5EF4-FFF2-40B4-BE49-F238E27FC236}">
                <a16:creationId xmlns:a16="http://schemas.microsoft.com/office/drawing/2014/main" id="{CEB109E9-35C5-F0AF-CF34-C94B791F8C28}"/>
              </a:ext>
            </a:extLst>
          </p:cNvPr>
          <p:cNvSpPr>
            <a:spLocks noGrp="1"/>
          </p:cNvSpPr>
          <p:nvPr>
            <p:ph type="ctrTitle"/>
          </p:nvPr>
        </p:nvSpPr>
        <p:spPr>
          <a:xfrm>
            <a:off x="1524000" y="1930400"/>
            <a:ext cx="9144000" cy="1727199"/>
          </a:xfrm>
          <a:prstGeom prst="rect">
            <a:avLst/>
          </a:prstGeom>
        </p:spPr>
        <p:txBody>
          <a:bodyPr anchor="b"/>
          <a:lstStyle>
            <a:lvl1pPr algn="ctr">
              <a:defRPr sz="6000" b="0" i="0">
                <a:solidFill>
                  <a:schemeClr val="bg1"/>
                </a:solidFill>
                <a:latin typeface="Space Grotesk" pitchFamily="2" charset="77"/>
                <a:cs typeface="Space Grotesk" pitchFamily="2" charset="77"/>
              </a:defRPr>
            </a:lvl1pPr>
          </a:lstStyle>
          <a:p>
            <a:r>
              <a:rPr lang="de-DE"/>
              <a:t>Mastertitelformat bearbeiten</a:t>
            </a:r>
          </a:p>
        </p:txBody>
      </p:sp>
      <p:sp>
        <p:nvSpPr>
          <p:cNvPr id="3" name="Untertitel 2">
            <a:extLst>
              <a:ext uri="{FF2B5EF4-FFF2-40B4-BE49-F238E27FC236}">
                <a16:creationId xmlns:a16="http://schemas.microsoft.com/office/drawing/2014/main" id="{A767AB25-751F-A827-6F62-BC22E8ABC1A4}"/>
              </a:ext>
            </a:extLst>
          </p:cNvPr>
          <p:cNvSpPr>
            <a:spLocks noGrp="1"/>
          </p:cNvSpPr>
          <p:nvPr>
            <p:ph type="subTitle" idx="1"/>
          </p:nvPr>
        </p:nvSpPr>
        <p:spPr>
          <a:xfrm>
            <a:off x="1524000" y="3769360"/>
            <a:ext cx="9144000" cy="1092200"/>
          </a:xfrm>
          <a:prstGeom prst="rect">
            <a:avLst/>
          </a:prstGeom>
        </p:spPr>
        <p:txBody>
          <a:bodyPr/>
          <a:lstStyle>
            <a:lvl1pPr marL="0" indent="0" algn="ctr">
              <a:buNone/>
              <a:defRPr sz="2400" b="0" i="0">
                <a:solidFill>
                  <a:schemeClr val="bg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8" name="Grafik 7">
            <a:extLst>
              <a:ext uri="{FF2B5EF4-FFF2-40B4-BE49-F238E27FC236}">
                <a16:creationId xmlns:a16="http://schemas.microsoft.com/office/drawing/2014/main" id="{1D440F24-452A-0226-0558-78163ECD7B7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66649" y="5024121"/>
            <a:ext cx="1858703" cy="436391"/>
          </a:xfrm>
          <a:prstGeom prst="rect">
            <a:avLst/>
          </a:prstGeom>
        </p:spPr>
      </p:pic>
    </p:spTree>
    <p:extLst>
      <p:ext uri="{BB962C8B-B14F-4D97-AF65-F5344CB8AC3E}">
        <p14:creationId xmlns:p14="http://schemas.microsoft.com/office/powerpoint/2010/main" val="1734873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elfolie_Wellen">
    <p:bg>
      <p:bgPr>
        <a:solidFill>
          <a:srgbClr val="152E42"/>
        </a:solidFill>
        <a:effectLst/>
      </p:bgPr>
    </p:bg>
    <p:spTree>
      <p:nvGrpSpPr>
        <p:cNvPr id="1" name=""/>
        <p:cNvGrpSpPr/>
        <p:nvPr/>
      </p:nvGrpSpPr>
      <p:grpSpPr>
        <a:xfrm>
          <a:off x="0" y="0"/>
          <a:ext cx="0" cy="0"/>
          <a:chOff x="0" y="0"/>
          <a:chExt cx="0" cy="0"/>
        </a:xfrm>
      </p:grpSpPr>
      <p:pic>
        <p:nvPicPr>
          <p:cNvPr id="5" name="Grafik 4" descr="Ein Bild, das Screenshot, Wasser, Blau, Türkis enthält.&#10;&#10;Automatisch generierte Beschreibung">
            <a:extLst>
              <a:ext uri="{FF2B5EF4-FFF2-40B4-BE49-F238E27FC236}">
                <a16:creationId xmlns:a16="http://schemas.microsoft.com/office/drawing/2014/main" id="{CC3785B7-EA23-0FDF-C0C7-3373C5CC8F9E}"/>
              </a:ext>
            </a:extLst>
          </p:cNvPr>
          <p:cNvPicPr>
            <a:picLocks noChangeAspect="1"/>
          </p:cNvPicPr>
          <p:nvPr userDrawn="1"/>
        </p:nvPicPr>
        <p:blipFill>
          <a:blip r:embed="rId2"/>
          <a:stretch>
            <a:fillRect/>
          </a:stretch>
        </p:blipFill>
        <p:spPr>
          <a:xfrm>
            <a:off x="0" y="236"/>
            <a:ext cx="12192000" cy="6857525"/>
          </a:xfrm>
          <a:prstGeom prst="rect">
            <a:avLst/>
          </a:prstGeom>
        </p:spPr>
      </p:pic>
      <p:sp>
        <p:nvSpPr>
          <p:cNvPr id="2" name="Titel 1">
            <a:extLst>
              <a:ext uri="{FF2B5EF4-FFF2-40B4-BE49-F238E27FC236}">
                <a16:creationId xmlns:a16="http://schemas.microsoft.com/office/drawing/2014/main" id="{CEB109E9-35C5-F0AF-CF34-C94B791F8C28}"/>
              </a:ext>
            </a:extLst>
          </p:cNvPr>
          <p:cNvSpPr>
            <a:spLocks noGrp="1"/>
          </p:cNvSpPr>
          <p:nvPr>
            <p:ph type="ctrTitle"/>
          </p:nvPr>
        </p:nvSpPr>
        <p:spPr>
          <a:xfrm>
            <a:off x="1524000" y="1930400"/>
            <a:ext cx="9144000" cy="1727199"/>
          </a:xfrm>
          <a:prstGeom prst="rect">
            <a:avLst/>
          </a:prstGeom>
        </p:spPr>
        <p:txBody>
          <a:bodyPr anchor="b"/>
          <a:lstStyle>
            <a:lvl1pPr algn="ctr">
              <a:defRPr sz="6000" b="0" i="0">
                <a:solidFill>
                  <a:schemeClr val="bg1"/>
                </a:solidFill>
                <a:latin typeface="Space Grotesk" pitchFamily="2" charset="77"/>
                <a:cs typeface="Space Grotesk" pitchFamily="2" charset="77"/>
              </a:defRPr>
            </a:lvl1pPr>
          </a:lstStyle>
          <a:p>
            <a:r>
              <a:rPr lang="de-DE"/>
              <a:t>Mastertitelformat bearbeiten</a:t>
            </a:r>
          </a:p>
        </p:txBody>
      </p:sp>
      <p:sp>
        <p:nvSpPr>
          <p:cNvPr id="3" name="Untertitel 2">
            <a:extLst>
              <a:ext uri="{FF2B5EF4-FFF2-40B4-BE49-F238E27FC236}">
                <a16:creationId xmlns:a16="http://schemas.microsoft.com/office/drawing/2014/main" id="{A767AB25-751F-A827-6F62-BC22E8ABC1A4}"/>
              </a:ext>
            </a:extLst>
          </p:cNvPr>
          <p:cNvSpPr>
            <a:spLocks noGrp="1"/>
          </p:cNvSpPr>
          <p:nvPr>
            <p:ph type="subTitle" idx="1"/>
          </p:nvPr>
        </p:nvSpPr>
        <p:spPr>
          <a:xfrm>
            <a:off x="1524000" y="3769360"/>
            <a:ext cx="9144000" cy="1092200"/>
          </a:xfrm>
          <a:prstGeom prst="rect">
            <a:avLst/>
          </a:prstGeom>
        </p:spPr>
        <p:txBody>
          <a:bodyPr/>
          <a:lstStyle>
            <a:lvl1pPr marL="0" indent="0" algn="ctr">
              <a:buNone/>
              <a:defRPr sz="2400" b="0" i="0">
                <a:solidFill>
                  <a:schemeClr val="bg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Tree>
    <p:extLst>
      <p:ext uri="{BB962C8B-B14F-4D97-AF65-F5344CB8AC3E}">
        <p14:creationId xmlns:p14="http://schemas.microsoft.com/office/powerpoint/2010/main" val="1173023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elfolie_blau_logo">
    <p:bg>
      <p:bgPr>
        <a:solidFill>
          <a:schemeClr val="accent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5A7B67A-B567-6192-A6B1-A6148CB39A01}"/>
              </a:ext>
            </a:extLst>
          </p:cNvPr>
          <p:cNvPicPr>
            <a:picLocks noChangeAspect="1"/>
          </p:cNvPicPr>
          <p:nvPr userDrawn="1"/>
        </p:nvPicPr>
        <p:blipFill>
          <a:blip r:embed="rId2">
            <a:alphaModFix amt="74000"/>
          </a:blip>
          <a:stretch>
            <a:fillRect/>
          </a:stretch>
        </p:blipFill>
        <p:spPr>
          <a:xfrm>
            <a:off x="-839346" y="-136478"/>
            <a:ext cx="14716854" cy="6994478"/>
          </a:xfrm>
          <a:prstGeom prst="rect">
            <a:avLst/>
          </a:prstGeom>
        </p:spPr>
      </p:pic>
      <p:sp>
        <p:nvSpPr>
          <p:cNvPr id="2" name="Titel 1">
            <a:extLst>
              <a:ext uri="{FF2B5EF4-FFF2-40B4-BE49-F238E27FC236}">
                <a16:creationId xmlns:a16="http://schemas.microsoft.com/office/drawing/2014/main" id="{CEB109E9-35C5-F0AF-CF34-C94B791F8C28}"/>
              </a:ext>
            </a:extLst>
          </p:cNvPr>
          <p:cNvSpPr>
            <a:spLocks noGrp="1"/>
          </p:cNvSpPr>
          <p:nvPr>
            <p:ph type="ctrTitle"/>
          </p:nvPr>
        </p:nvSpPr>
        <p:spPr>
          <a:xfrm>
            <a:off x="1524000" y="1930400"/>
            <a:ext cx="9144000" cy="1727199"/>
          </a:xfrm>
          <a:prstGeom prst="rect">
            <a:avLst/>
          </a:prstGeom>
        </p:spPr>
        <p:txBody>
          <a:bodyPr anchor="b"/>
          <a:lstStyle>
            <a:lvl1pPr algn="ctr">
              <a:defRPr sz="6000" b="0" i="0">
                <a:solidFill>
                  <a:schemeClr val="tx1"/>
                </a:solidFill>
                <a:latin typeface="Space Grotesk" pitchFamily="2" charset="77"/>
                <a:cs typeface="Space Grotesk" pitchFamily="2" charset="77"/>
              </a:defRPr>
            </a:lvl1pPr>
          </a:lstStyle>
          <a:p>
            <a:r>
              <a:rPr lang="de-DE"/>
              <a:t>Mastertitelformat bearbeiten</a:t>
            </a:r>
          </a:p>
        </p:txBody>
      </p:sp>
      <p:sp>
        <p:nvSpPr>
          <p:cNvPr id="3" name="Untertitel 2">
            <a:extLst>
              <a:ext uri="{FF2B5EF4-FFF2-40B4-BE49-F238E27FC236}">
                <a16:creationId xmlns:a16="http://schemas.microsoft.com/office/drawing/2014/main" id="{A767AB25-751F-A827-6F62-BC22E8ABC1A4}"/>
              </a:ext>
            </a:extLst>
          </p:cNvPr>
          <p:cNvSpPr>
            <a:spLocks noGrp="1"/>
          </p:cNvSpPr>
          <p:nvPr>
            <p:ph type="subTitle" idx="1"/>
          </p:nvPr>
        </p:nvSpPr>
        <p:spPr>
          <a:xfrm>
            <a:off x="1524000" y="3769360"/>
            <a:ext cx="9144000" cy="1092200"/>
          </a:xfrm>
          <a:prstGeom prst="rect">
            <a:avLst/>
          </a:prstGeom>
        </p:spPr>
        <p:txBody>
          <a:bodyPr/>
          <a:lstStyle>
            <a:lvl1pPr marL="0" indent="0" algn="ctr">
              <a:buNone/>
              <a:defRPr sz="2400" b="0" i="0">
                <a:solidFill>
                  <a:schemeClr val="tx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9" name="Grafik 8">
            <a:extLst>
              <a:ext uri="{FF2B5EF4-FFF2-40B4-BE49-F238E27FC236}">
                <a16:creationId xmlns:a16="http://schemas.microsoft.com/office/drawing/2014/main" id="{19ADB2A4-CF30-95FE-CAB5-876422AFD0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66649" y="5024121"/>
            <a:ext cx="1858703" cy="436391"/>
          </a:xfrm>
          <a:prstGeom prst="rect">
            <a:avLst/>
          </a:prstGeom>
        </p:spPr>
      </p:pic>
    </p:spTree>
    <p:extLst>
      <p:ext uri="{BB962C8B-B14F-4D97-AF65-F5344CB8AC3E}">
        <p14:creationId xmlns:p14="http://schemas.microsoft.com/office/powerpoint/2010/main" val="2692526779"/>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elfolie_blau">
    <p:bg>
      <p:bgPr>
        <a:solidFill>
          <a:schemeClr val="accent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5A7B67A-B567-6192-A6B1-A6148CB39A01}"/>
              </a:ext>
            </a:extLst>
          </p:cNvPr>
          <p:cNvPicPr>
            <a:picLocks noChangeAspect="1"/>
          </p:cNvPicPr>
          <p:nvPr userDrawn="1"/>
        </p:nvPicPr>
        <p:blipFill>
          <a:blip r:embed="rId2">
            <a:alphaModFix amt="74000"/>
          </a:blip>
          <a:stretch>
            <a:fillRect/>
          </a:stretch>
        </p:blipFill>
        <p:spPr>
          <a:xfrm>
            <a:off x="-839346" y="-136478"/>
            <a:ext cx="14716854" cy="6994478"/>
          </a:xfrm>
          <a:prstGeom prst="rect">
            <a:avLst/>
          </a:prstGeom>
        </p:spPr>
      </p:pic>
      <p:sp>
        <p:nvSpPr>
          <p:cNvPr id="2" name="Titel 1">
            <a:extLst>
              <a:ext uri="{FF2B5EF4-FFF2-40B4-BE49-F238E27FC236}">
                <a16:creationId xmlns:a16="http://schemas.microsoft.com/office/drawing/2014/main" id="{CEB109E9-35C5-F0AF-CF34-C94B791F8C28}"/>
              </a:ext>
            </a:extLst>
          </p:cNvPr>
          <p:cNvSpPr>
            <a:spLocks noGrp="1"/>
          </p:cNvSpPr>
          <p:nvPr>
            <p:ph type="ctrTitle"/>
          </p:nvPr>
        </p:nvSpPr>
        <p:spPr>
          <a:xfrm>
            <a:off x="1524000" y="1930400"/>
            <a:ext cx="9144000" cy="1727199"/>
          </a:xfrm>
          <a:prstGeom prst="rect">
            <a:avLst/>
          </a:prstGeom>
        </p:spPr>
        <p:txBody>
          <a:bodyPr anchor="b"/>
          <a:lstStyle>
            <a:lvl1pPr algn="ctr">
              <a:defRPr sz="6000" b="0" i="0">
                <a:solidFill>
                  <a:schemeClr val="tx1"/>
                </a:solidFill>
                <a:latin typeface="Space Grotesk" pitchFamily="2" charset="77"/>
                <a:cs typeface="Space Grotesk" pitchFamily="2" charset="77"/>
              </a:defRPr>
            </a:lvl1pPr>
          </a:lstStyle>
          <a:p>
            <a:r>
              <a:rPr lang="de-DE"/>
              <a:t>Mastertitelformat bearbeiten</a:t>
            </a:r>
          </a:p>
        </p:txBody>
      </p:sp>
      <p:sp>
        <p:nvSpPr>
          <p:cNvPr id="3" name="Untertitel 2">
            <a:extLst>
              <a:ext uri="{FF2B5EF4-FFF2-40B4-BE49-F238E27FC236}">
                <a16:creationId xmlns:a16="http://schemas.microsoft.com/office/drawing/2014/main" id="{A767AB25-751F-A827-6F62-BC22E8ABC1A4}"/>
              </a:ext>
            </a:extLst>
          </p:cNvPr>
          <p:cNvSpPr>
            <a:spLocks noGrp="1"/>
          </p:cNvSpPr>
          <p:nvPr>
            <p:ph type="subTitle" idx="1"/>
          </p:nvPr>
        </p:nvSpPr>
        <p:spPr>
          <a:xfrm>
            <a:off x="1524000" y="3769360"/>
            <a:ext cx="9144000" cy="1092200"/>
          </a:xfrm>
          <a:prstGeom prst="rect">
            <a:avLst/>
          </a:prstGeom>
        </p:spPr>
        <p:txBody>
          <a:bodyPr/>
          <a:lstStyle>
            <a:lvl1pPr marL="0" indent="0" algn="ctr">
              <a:buNone/>
              <a:defRPr sz="2400" b="0" i="0">
                <a:solidFill>
                  <a:schemeClr val="tx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Tree>
    <p:extLst>
      <p:ext uri="{BB962C8B-B14F-4D97-AF65-F5344CB8AC3E}">
        <p14:creationId xmlns:p14="http://schemas.microsoft.com/office/powerpoint/2010/main" val="958960578"/>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elfolie_Welle_Logo">
    <p:bg>
      <p:bgPr>
        <a:solidFill>
          <a:schemeClr val="bg2"/>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65A7B67A-B567-6192-A6B1-A6148CB39A01}"/>
              </a:ext>
            </a:extLst>
          </p:cNvPr>
          <p:cNvPicPr>
            <a:picLocks noChangeAspect="1"/>
          </p:cNvPicPr>
          <p:nvPr userDrawn="1"/>
        </p:nvPicPr>
        <p:blipFill>
          <a:blip r:embed="rId2">
            <a:alphaModFix amt="74000"/>
          </a:blip>
          <a:stretch>
            <a:fillRect/>
          </a:stretch>
        </p:blipFill>
        <p:spPr>
          <a:xfrm>
            <a:off x="-839346" y="-136478"/>
            <a:ext cx="14716854" cy="6994478"/>
          </a:xfrm>
          <a:prstGeom prst="rect">
            <a:avLst/>
          </a:prstGeom>
        </p:spPr>
      </p:pic>
      <p:sp>
        <p:nvSpPr>
          <p:cNvPr id="2" name="Titel 1">
            <a:extLst>
              <a:ext uri="{FF2B5EF4-FFF2-40B4-BE49-F238E27FC236}">
                <a16:creationId xmlns:a16="http://schemas.microsoft.com/office/drawing/2014/main" id="{CEB109E9-35C5-F0AF-CF34-C94B791F8C28}"/>
              </a:ext>
            </a:extLst>
          </p:cNvPr>
          <p:cNvSpPr>
            <a:spLocks noGrp="1"/>
          </p:cNvSpPr>
          <p:nvPr>
            <p:ph type="ctrTitle"/>
          </p:nvPr>
        </p:nvSpPr>
        <p:spPr>
          <a:xfrm>
            <a:off x="1524000" y="1930400"/>
            <a:ext cx="9144000" cy="1727199"/>
          </a:xfrm>
          <a:prstGeom prst="rect">
            <a:avLst/>
          </a:prstGeom>
        </p:spPr>
        <p:txBody>
          <a:bodyPr anchor="b"/>
          <a:lstStyle>
            <a:lvl1pPr algn="ctr">
              <a:defRPr sz="6000" b="0" i="0">
                <a:solidFill>
                  <a:schemeClr val="tx1"/>
                </a:solidFill>
                <a:latin typeface="Space Grotesk" pitchFamily="2" charset="77"/>
                <a:cs typeface="Space Grotesk" pitchFamily="2" charset="77"/>
              </a:defRPr>
            </a:lvl1pPr>
          </a:lstStyle>
          <a:p>
            <a:r>
              <a:rPr lang="de-DE"/>
              <a:t>Mastertitelformat bearbeiten</a:t>
            </a:r>
          </a:p>
        </p:txBody>
      </p:sp>
      <p:sp>
        <p:nvSpPr>
          <p:cNvPr id="3" name="Untertitel 2">
            <a:extLst>
              <a:ext uri="{FF2B5EF4-FFF2-40B4-BE49-F238E27FC236}">
                <a16:creationId xmlns:a16="http://schemas.microsoft.com/office/drawing/2014/main" id="{A767AB25-751F-A827-6F62-BC22E8ABC1A4}"/>
              </a:ext>
            </a:extLst>
          </p:cNvPr>
          <p:cNvSpPr>
            <a:spLocks noGrp="1"/>
          </p:cNvSpPr>
          <p:nvPr>
            <p:ph type="subTitle" idx="1"/>
          </p:nvPr>
        </p:nvSpPr>
        <p:spPr>
          <a:xfrm>
            <a:off x="1524000" y="3769360"/>
            <a:ext cx="9144000" cy="1092200"/>
          </a:xfrm>
          <a:prstGeom prst="rect">
            <a:avLst/>
          </a:prstGeom>
        </p:spPr>
        <p:txBody>
          <a:bodyPr/>
          <a:lstStyle>
            <a:lvl1pPr marL="0" indent="0" algn="ctr">
              <a:buNone/>
              <a:defRPr sz="2400" b="0" i="0">
                <a:solidFill>
                  <a:schemeClr val="tx1"/>
                </a:solidFill>
                <a:latin typeface="Averta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9" name="Grafik 8">
            <a:extLst>
              <a:ext uri="{FF2B5EF4-FFF2-40B4-BE49-F238E27FC236}">
                <a16:creationId xmlns:a16="http://schemas.microsoft.com/office/drawing/2014/main" id="{19ADB2A4-CF30-95FE-CAB5-876422AFD01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166649" y="5024121"/>
            <a:ext cx="1858703" cy="436391"/>
          </a:xfrm>
          <a:prstGeom prst="rect">
            <a:avLst/>
          </a:prstGeom>
        </p:spPr>
      </p:pic>
    </p:spTree>
    <p:extLst>
      <p:ext uri="{BB962C8B-B14F-4D97-AF65-F5344CB8AC3E}">
        <p14:creationId xmlns:p14="http://schemas.microsoft.com/office/powerpoint/2010/main" val="317377605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theme" Target="../theme/theme3.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712081"/>
      </p:ext>
    </p:extLst>
  </p:cSld>
  <p:clrMap bg1="lt1" tx1="dk1" bg2="lt2" tx2="dk2" accent1="accent1" accent2="accent2" accent3="accent3" accent4="accent4" accent5="accent5" accent6="accent6" hlink="hlink" folHlink="folHlink"/>
  <p:sldLayoutIdLst>
    <p:sldLayoutId id="2147483649" r:id="rId1"/>
    <p:sldLayoutId id="2147483670" r:id="rId2"/>
    <p:sldLayoutId id="2147483665" r:id="rId3"/>
    <p:sldLayoutId id="2147483669" r:id="rId4"/>
    <p:sldLayoutId id="2147483661" r:id="rId5"/>
    <p:sldLayoutId id="2147483664" r:id="rId6"/>
    <p:sldLayoutId id="2147483667" r:id="rId7"/>
    <p:sldLayoutId id="2147483668" r:id="rId8"/>
    <p:sldLayoutId id="2147483662" r:id="rId9"/>
    <p:sldLayoutId id="2147483663" r:id="rId10"/>
    <p:sldLayoutId id="214748374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94724"/>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701" r:id="rId3"/>
    <p:sldLayoutId id="2147483702" r:id="rId4"/>
    <p:sldLayoutId id="2147483716"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049920"/>
      </p:ext>
    </p:extLst>
  </p:cSld>
  <p:clrMap bg1="lt1" tx1="dk1" bg2="lt2" tx2="dk2" accent1="accent1" accent2="accent2" accent3="accent3" accent4="accent4" accent5="accent5" accent6="accent6" hlink="hlink" folHlink="folHlink"/>
  <p:sldLayoutIdLst>
    <p:sldLayoutId id="2147483707" r:id="rId1"/>
    <p:sldLayoutId id="2147483709" r:id="rId2"/>
    <p:sldLayoutId id="2147483708" r:id="rId3"/>
    <p:sldLayoutId id="2147483710" r:id="rId4"/>
    <p:sldLayoutId id="2147483718" r:id="rId5"/>
    <p:sldLayoutId id="2147483650" r:id="rId6"/>
    <p:sldLayoutId id="2147483654" r:id="rId7"/>
    <p:sldLayoutId id="2147483736" r:id="rId8"/>
    <p:sldLayoutId id="2147483737" r:id="rId9"/>
    <p:sldLayoutId id="2147483715" r:id="rId10"/>
    <p:sldLayoutId id="2147483720" r:id="rId11"/>
    <p:sldLayoutId id="2147483745" r:id="rId12"/>
    <p:sldLayoutId id="2147483696" r:id="rId13"/>
    <p:sldLayoutId id="2147483721" r:id="rId14"/>
    <p:sldLayoutId id="2147483697" r:id="rId15"/>
    <p:sldLayoutId id="2147483698" r:id="rId16"/>
    <p:sldLayoutId id="2147483699" r:id="rId17"/>
    <p:sldLayoutId id="2147483705" r:id="rId18"/>
    <p:sldLayoutId id="2147483717" r:id="rId19"/>
    <p:sldLayoutId id="2147483706" r:id="rId20"/>
    <p:sldLayoutId id="2147483700" r:id="rId21"/>
    <p:sldLayoutId id="2147483704" r:id="rId22"/>
    <p:sldLayoutId id="2147483703" r:id="rId23"/>
    <p:sldLayoutId id="2147483746" r:id="rId24"/>
    <p:sldLayoutId id="2147483748" r:id="rId25"/>
    <p:sldLayoutId id="2147483747" r:id="rId26"/>
    <p:sldLayoutId id="2147483750" r:id="rId2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3.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2.xml"/><Relationship Id="rId5" Type="http://schemas.openxmlformats.org/officeDocument/2006/relationships/image" Target="../media/image47.sv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4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01E08A-4973-127C-7C13-11AD3AB9D313}"/>
              </a:ext>
            </a:extLst>
          </p:cNvPr>
          <p:cNvSpPr>
            <a:spLocks noGrp="1"/>
          </p:cNvSpPr>
          <p:nvPr>
            <p:ph type="ctrTitle"/>
          </p:nvPr>
        </p:nvSpPr>
        <p:spPr/>
        <p:txBody>
          <a:bodyPr/>
          <a:lstStyle/>
          <a:p>
            <a:r>
              <a:rPr lang="de-DE" dirty="0"/>
              <a:t>RAG Chatbots</a:t>
            </a:r>
          </a:p>
        </p:txBody>
      </p:sp>
    </p:spTree>
    <p:extLst>
      <p:ext uri="{BB962C8B-B14F-4D97-AF65-F5344CB8AC3E}">
        <p14:creationId xmlns:p14="http://schemas.microsoft.com/office/powerpoint/2010/main" val="4246705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306B6-2D26-20BA-1CB7-EEF9B5BDF8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B140C68-BFD6-C56E-FC07-AF5E976FF464}"/>
              </a:ext>
            </a:extLst>
          </p:cNvPr>
          <p:cNvSpPr>
            <a:spLocks noGrp="1"/>
          </p:cNvSpPr>
          <p:nvPr>
            <p:ph type="title"/>
          </p:nvPr>
        </p:nvSpPr>
        <p:spPr/>
        <p:txBody>
          <a:bodyPr/>
          <a:lstStyle/>
          <a:p>
            <a:r>
              <a:rPr lang="de-DE" dirty="0" err="1"/>
              <a:t>Einlesepipeline</a:t>
            </a:r>
            <a:endParaRPr lang="de-DE" dirty="0"/>
          </a:p>
        </p:txBody>
      </p:sp>
      <p:pic>
        <p:nvPicPr>
          <p:cNvPr id="4" name="Grafik 3" descr="Ein Bild, das Screenshot, Schwarz, Text enthält.&#10;&#10;KI-generierte Inhalte können fehlerhaft sein.">
            <a:extLst>
              <a:ext uri="{FF2B5EF4-FFF2-40B4-BE49-F238E27FC236}">
                <a16:creationId xmlns:a16="http://schemas.microsoft.com/office/drawing/2014/main" id="{8674A728-2E29-C077-1640-BC807BA5EA8F}"/>
              </a:ext>
            </a:extLst>
          </p:cNvPr>
          <p:cNvPicPr>
            <a:picLocks noChangeAspect="1"/>
          </p:cNvPicPr>
          <p:nvPr/>
        </p:nvPicPr>
        <p:blipFill>
          <a:blip r:embed="rId2"/>
          <a:stretch>
            <a:fillRect/>
          </a:stretch>
        </p:blipFill>
        <p:spPr>
          <a:xfrm>
            <a:off x="1059599" y="2038238"/>
            <a:ext cx="10072801" cy="3596940"/>
          </a:xfrm>
          <a:prstGeom prst="rect">
            <a:avLst/>
          </a:prstGeom>
        </p:spPr>
      </p:pic>
      <p:sp>
        <p:nvSpPr>
          <p:cNvPr id="3" name="Foliennummernplatzhalter 2">
            <a:extLst>
              <a:ext uri="{FF2B5EF4-FFF2-40B4-BE49-F238E27FC236}">
                <a16:creationId xmlns:a16="http://schemas.microsoft.com/office/drawing/2014/main" id="{F707A2C6-373F-8DF2-0E4D-01651C564D1F}"/>
              </a:ext>
            </a:extLst>
          </p:cNvPr>
          <p:cNvSpPr>
            <a:spLocks noGrp="1"/>
          </p:cNvSpPr>
          <p:nvPr>
            <p:ph type="sldNum" sz="quarter" idx="12"/>
          </p:nvPr>
        </p:nvSpPr>
        <p:spPr/>
        <p:txBody>
          <a:bodyPr/>
          <a:lstStyle/>
          <a:p>
            <a:r>
              <a:rPr lang="de-DE" dirty="0"/>
              <a:t>7</a:t>
            </a:r>
          </a:p>
        </p:txBody>
      </p:sp>
    </p:spTree>
    <p:extLst>
      <p:ext uri="{BB962C8B-B14F-4D97-AF65-F5344CB8AC3E}">
        <p14:creationId xmlns:p14="http://schemas.microsoft.com/office/powerpoint/2010/main" val="432543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4B44276-AE28-EF60-AD8A-1E6513F1F0A7}"/>
              </a:ext>
            </a:extLst>
          </p:cNvPr>
          <p:cNvSpPr>
            <a:spLocks noGrp="1"/>
          </p:cNvSpPr>
          <p:nvPr>
            <p:ph type="title"/>
          </p:nvPr>
        </p:nvSpPr>
        <p:spPr/>
        <p:txBody>
          <a:bodyPr/>
          <a:lstStyle/>
          <a:p>
            <a:r>
              <a:rPr lang="de-DE" dirty="0"/>
              <a:t>Word </a:t>
            </a:r>
            <a:r>
              <a:rPr lang="de-DE" dirty="0" err="1"/>
              <a:t>Embeddings</a:t>
            </a:r>
            <a:endParaRPr lang="de-DE" dirty="0"/>
          </a:p>
        </p:txBody>
      </p:sp>
      <p:pic>
        <p:nvPicPr>
          <p:cNvPr id="21" name="Grafik 20" descr="Ein Bild, das Text, Schrift, Screenshot, Grafiken enthält.&#10;&#10;KI-generierte Inhalte können fehlerhaft sein.">
            <a:extLst>
              <a:ext uri="{FF2B5EF4-FFF2-40B4-BE49-F238E27FC236}">
                <a16:creationId xmlns:a16="http://schemas.microsoft.com/office/drawing/2014/main" id="{6B235BD4-FBB4-DE63-DA49-CC0A6CF5F6BE}"/>
              </a:ext>
            </a:extLst>
          </p:cNvPr>
          <p:cNvPicPr>
            <a:picLocks noChangeAspect="1"/>
          </p:cNvPicPr>
          <p:nvPr/>
        </p:nvPicPr>
        <p:blipFill>
          <a:blip r:embed="rId2"/>
          <a:stretch>
            <a:fillRect/>
          </a:stretch>
        </p:blipFill>
        <p:spPr>
          <a:xfrm>
            <a:off x="3483263" y="1638429"/>
            <a:ext cx="4434607" cy="1240187"/>
          </a:xfrm>
          <a:prstGeom prst="rect">
            <a:avLst/>
          </a:prstGeom>
        </p:spPr>
      </p:pic>
      <p:sp>
        <p:nvSpPr>
          <p:cNvPr id="22" name="Textfeld 21">
            <a:extLst>
              <a:ext uri="{FF2B5EF4-FFF2-40B4-BE49-F238E27FC236}">
                <a16:creationId xmlns:a16="http://schemas.microsoft.com/office/drawing/2014/main" id="{93F6D5A9-72A6-0F85-1D09-4C0A379BDAA4}"/>
              </a:ext>
            </a:extLst>
          </p:cNvPr>
          <p:cNvSpPr txBox="1"/>
          <p:nvPr/>
        </p:nvSpPr>
        <p:spPr>
          <a:xfrm>
            <a:off x="2611582" y="2073856"/>
            <a:ext cx="803425" cy="369332"/>
          </a:xfrm>
          <a:prstGeom prst="rect">
            <a:avLst/>
          </a:prstGeom>
          <a:noFill/>
        </p:spPr>
        <p:txBody>
          <a:bodyPr wrap="none" rtlCol="0">
            <a:spAutoFit/>
          </a:bodyPr>
          <a:lstStyle/>
          <a:p>
            <a:r>
              <a:rPr lang="de-DE" dirty="0"/>
              <a:t>König</a:t>
            </a:r>
          </a:p>
        </p:txBody>
      </p:sp>
      <p:sp>
        <p:nvSpPr>
          <p:cNvPr id="23" name="Textfeld 22">
            <a:extLst>
              <a:ext uri="{FF2B5EF4-FFF2-40B4-BE49-F238E27FC236}">
                <a16:creationId xmlns:a16="http://schemas.microsoft.com/office/drawing/2014/main" id="{C17360B3-5919-59A0-ADDD-7FA5DAE24E43}"/>
              </a:ext>
            </a:extLst>
          </p:cNvPr>
          <p:cNvSpPr txBox="1"/>
          <p:nvPr/>
        </p:nvSpPr>
        <p:spPr>
          <a:xfrm>
            <a:off x="8222673" y="1638429"/>
            <a:ext cx="726481" cy="1477328"/>
          </a:xfrm>
          <a:prstGeom prst="rect">
            <a:avLst/>
          </a:prstGeom>
          <a:noFill/>
        </p:spPr>
        <p:txBody>
          <a:bodyPr wrap="none" rtlCol="0">
            <a:spAutoFit/>
          </a:bodyPr>
          <a:lstStyle/>
          <a:p>
            <a:pPr algn="ctr"/>
            <a:r>
              <a:rPr lang="de-DE" dirty="0"/>
              <a:t>0.1</a:t>
            </a:r>
          </a:p>
          <a:p>
            <a:pPr algn="ctr"/>
            <a:r>
              <a:rPr lang="de-DE" dirty="0"/>
              <a:t>0.04</a:t>
            </a:r>
          </a:p>
          <a:p>
            <a:pPr algn="ctr"/>
            <a:r>
              <a:rPr lang="de-DE" dirty="0"/>
              <a:t>-0.33</a:t>
            </a:r>
          </a:p>
          <a:p>
            <a:pPr algn="ctr"/>
            <a:r>
              <a:rPr lang="de-DE" dirty="0"/>
              <a:t>…</a:t>
            </a:r>
          </a:p>
          <a:p>
            <a:pPr algn="ctr"/>
            <a:r>
              <a:rPr lang="de-DE" dirty="0"/>
              <a:t>0.71</a:t>
            </a:r>
          </a:p>
        </p:txBody>
      </p:sp>
      <p:sp>
        <p:nvSpPr>
          <p:cNvPr id="24" name="Eckige Klammer links 23">
            <a:extLst>
              <a:ext uri="{FF2B5EF4-FFF2-40B4-BE49-F238E27FC236}">
                <a16:creationId xmlns:a16="http://schemas.microsoft.com/office/drawing/2014/main" id="{99BC3EBE-E745-D853-590E-7DDA4DD095A5}"/>
              </a:ext>
            </a:extLst>
          </p:cNvPr>
          <p:cNvSpPr/>
          <p:nvPr/>
        </p:nvSpPr>
        <p:spPr>
          <a:xfrm>
            <a:off x="8097982" y="1579418"/>
            <a:ext cx="249382" cy="1536339"/>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25" name="Eckige Klammer links 24">
            <a:extLst>
              <a:ext uri="{FF2B5EF4-FFF2-40B4-BE49-F238E27FC236}">
                <a16:creationId xmlns:a16="http://schemas.microsoft.com/office/drawing/2014/main" id="{74486C9E-08B9-1E09-C3D5-3AE8ED584E58}"/>
              </a:ext>
            </a:extLst>
          </p:cNvPr>
          <p:cNvSpPr/>
          <p:nvPr/>
        </p:nvSpPr>
        <p:spPr>
          <a:xfrm rot="10800000">
            <a:off x="8838316" y="1579417"/>
            <a:ext cx="249382" cy="1536339"/>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26" name="Foliennummernplatzhalter 25">
            <a:extLst>
              <a:ext uri="{FF2B5EF4-FFF2-40B4-BE49-F238E27FC236}">
                <a16:creationId xmlns:a16="http://schemas.microsoft.com/office/drawing/2014/main" id="{D2E16381-32C0-6018-C04E-F1CBC3D07E22}"/>
              </a:ext>
            </a:extLst>
          </p:cNvPr>
          <p:cNvSpPr>
            <a:spLocks noGrp="1"/>
          </p:cNvSpPr>
          <p:nvPr>
            <p:ph type="sldNum" sz="quarter" idx="12"/>
          </p:nvPr>
        </p:nvSpPr>
        <p:spPr/>
        <p:txBody>
          <a:bodyPr/>
          <a:lstStyle/>
          <a:p>
            <a:r>
              <a:rPr lang="de-DE" dirty="0"/>
              <a:t>8</a:t>
            </a:r>
          </a:p>
        </p:txBody>
      </p:sp>
    </p:spTree>
    <p:extLst>
      <p:ext uri="{BB962C8B-B14F-4D97-AF65-F5344CB8AC3E}">
        <p14:creationId xmlns:p14="http://schemas.microsoft.com/office/powerpoint/2010/main" val="684371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686EF-3D49-97E0-5CD1-90C7B0870B9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2B1EE1B-086B-9368-44A8-73564813D673}"/>
              </a:ext>
            </a:extLst>
          </p:cNvPr>
          <p:cNvSpPr>
            <a:spLocks noGrp="1"/>
          </p:cNvSpPr>
          <p:nvPr>
            <p:ph type="title"/>
          </p:nvPr>
        </p:nvSpPr>
        <p:spPr/>
        <p:txBody>
          <a:bodyPr/>
          <a:lstStyle/>
          <a:p>
            <a:r>
              <a:rPr lang="de-DE" dirty="0"/>
              <a:t>Word </a:t>
            </a:r>
            <a:r>
              <a:rPr lang="de-DE" dirty="0" err="1"/>
              <a:t>Embeddings</a:t>
            </a:r>
            <a:endParaRPr lang="de-DE" dirty="0"/>
          </a:p>
        </p:txBody>
      </p:sp>
      <p:grpSp>
        <p:nvGrpSpPr>
          <p:cNvPr id="9" name="Gruppieren 8">
            <a:extLst>
              <a:ext uri="{FF2B5EF4-FFF2-40B4-BE49-F238E27FC236}">
                <a16:creationId xmlns:a16="http://schemas.microsoft.com/office/drawing/2014/main" id="{44AABB32-3D1E-88D2-69B4-EC9E239FE78C}"/>
              </a:ext>
            </a:extLst>
          </p:cNvPr>
          <p:cNvGrpSpPr/>
          <p:nvPr/>
        </p:nvGrpSpPr>
        <p:grpSpPr>
          <a:xfrm>
            <a:off x="2860963" y="1481082"/>
            <a:ext cx="6470073" cy="4558293"/>
            <a:chOff x="2860963" y="1155500"/>
            <a:chExt cx="6470073" cy="4558293"/>
          </a:xfrm>
        </p:grpSpPr>
        <p:pic>
          <p:nvPicPr>
            <p:cNvPr id="6" name="Grafik 5">
              <a:extLst>
                <a:ext uri="{FF2B5EF4-FFF2-40B4-BE49-F238E27FC236}">
                  <a16:creationId xmlns:a16="http://schemas.microsoft.com/office/drawing/2014/main" id="{8B42A0D1-F966-E1C3-D56D-86DB39777FE5}"/>
                </a:ext>
              </a:extLst>
            </p:cNvPr>
            <p:cNvPicPr>
              <a:picLocks noChangeAspect="1"/>
            </p:cNvPicPr>
            <p:nvPr/>
          </p:nvPicPr>
          <p:blipFill>
            <a:blip r:embed="rId2"/>
            <a:stretch>
              <a:fillRect/>
            </a:stretch>
          </p:blipFill>
          <p:spPr>
            <a:xfrm>
              <a:off x="2860963" y="1155500"/>
              <a:ext cx="6470073" cy="4546999"/>
            </a:xfrm>
            <a:prstGeom prst="rect">
              <a:avLst/>
            </a:prstGeom>
          </p:spPr>
        </p:pic>
        <p:sp>
          <p:nvSpPr>
            <p:cNvPr id="8" name="Textfeld 7">
              <a:extLst>
                <a:ext uri="{FF2B5EF4-FFF2-40B4-BE49-F238E27FC236}">
                  <a16:creationId xmlns:a16="http://schemas.microsoft.com/office/drawing/2014/main" id="{17558B8E-E835-14E0-4DDE-E74485AF7E8C}"/>
                </a:ext>
              </a:extLst>
            </p:cNvPr>
            <p:cNvSpPr txBox="1"/>
            <p:nvPr/>
          </p:nvSpPr>
          <p:spPr>
            <a:xfrm>
              <a:off x="2911765" y="5467572"/>
              <a:ext cx="6225308" cy="246221"/>
            </a:xfrm>
            <a:prstGeom prst="rect">
              <a:avLst/>
            </a:prstGeom>
            <a:noFill/>
          </p:spPr>
          <p:txBody>
            <a:bodyPr wrap="square" rtlCol="0">
              <a:spAutoFit/>
            </a:bodyPr>
            <a:lstStyle/>
            <a:p>
              <a:pPr algn="ctr"/>
              <a:r>
                <a:rPr lang="de-DE" sz="1000" dirty="0">
                  <a:solidFill>
                    <a:schemeClr val="tx1">
                      <a:lumMod val="40000"/>
                      <a:lumOff val="60000"/>
                    </a:schemeClr>
                  </a:solidFill>
                </a:rPr>
                <a:t>Quelle: </a:t>
              </a:r>
              <a:r>
                <a:rPr lang="de-DE" sz="1000" dirty="0" err="1">
                  <a:solidFill>
                    <a:schemeClr val="tx1">
                      <a:lumMod val="40000"/>
                      <a:lumOff val="60000"/>
                    </a:schemeClr>
                  </a:solidFill>
                </a:rPr>
                <a:t>ruder.io</a:t>
              </a:r>
              <a:r>
                <a:rPr lang="de-DE" sz="1000" dirty="0">
                  <a:solidFill>
                    <a:schemeClr val="tx1">
                      <a:lumMod val="40000"/>
                      <a:lumOff val="60000"/>
                    </a:schemeClr>
                  </a:solidFill>
                </a:rPr>
                <a:t>/word-embeddings-1/</a:t>
              </a:r>
            </a:p>
          </p:txBody>
        </p:sp>
      </p:grpSp>
      <p:sp>
        <p:nvSpPr>
          <p:cNvPr id="3" name="Foliennummernplatzhalter 2">
            <a:extLst>
              <a:ext uri="{FF2B5EF4-FFF2-40B4-BE49-F238E27FC236}">
                <a16:creationId xmlns:a16="http://schemas.microsoft.com/office/drawing/2014/main" id="{36B73DCA-C276-AA8C-2BFC-263818FEBAEC}"/>
              </a:ext>
            </a:extLst>
          </p:cNvPr>
          <p:cNvSpPr>
            <a:spLocks noGrp="1"/>
          </p:cNvSpPr>
          <p:nvPr>
            <p:ph type="sldNum" sz="quarter" idx="12"/>
          </p:nvPr>
        </p:nvSpPr>
        <p:spPr/>
        <p:txBody>
          <a:bodyPr/>
          <a:lstStyle/>
          <a:p>
            <a:r>
              <a:rPr lang="de-DE" dirty="0"/>
              <a:t>9</a:t>
            </a:r>
          </a:p>
        </p:txBody>
      </p:sp>
    </p:spTree>
    <p:extLst>
      <p:ext uri="{BB962C8B-B14F-4D97-AF65-F5344CB8AC3E}">
        <p14:creationId xmlns:p14="http://schemas.microsoft.com/office/powerpoint/2010/main" val="361449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B5623-E1BF-A7ED-F8C9-08C41C57DD2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8BC85B9-0054-F25F-0A91-447C7E5BB5E6}"/>
              </a:ext>
            </a:extLst>
          </p:cNvPr>
          <p:cNvSpPr>
            <a:spLocks noGrp="1"/>
          </p:cNvSpPr>
          <p:nvPr>
            <p:ph type="title"/>
          </p:nvPr>
        </p:nvSpPr>
        <p:spPr/>
        <p:txBody>
          <a:bodyPr/>
          <a:lstStyle/>
          <a:p>
            <a:r>
              <a:rPr lang="de-DE" dirty="0" err="1"/>
              <a:t>Embeddings</a:t>
            </a:r>
            <a:endParaRPr lang="de-DE" dirty="0"/>
          </a:p>
        </p:txBody>
      </p:sp>
      <p:sp>
        <p:nvSpPr>
          <p:cNvPr id="5" name="Textfeld 4">
            <a:extLst>
              <a:ext uri="{FF2B5EF4-FFF2-40B4-BE49-F238E27FC236}">
                <a16:creationId xmlns:a16="http://schemas.microsoft.com/office/drawing/2014/main" id="{2539C026-CF62-52BB-6A86-E8A2591E2A73}"/>
              </a:ext>
            </a:extLst>
          </p:cNvPr>
          <p:cNvSpPr txBox="1"/>
          <p:nvPr/>
        </p:nvSpPr>
        <p:spPr>
          <a:xfrm>
            <a:off x="939943" y="2602171"/>
            <a:ext cx="3525982" cy="1754326"/>
          </a:xfrm>
          <a:prstGeom prst="rect">
            <a:avLst/>
          </a:prstGeom>
          <a:noFill/>
        </p:spPr>
        <p:txBody>
          <a:bodyPr wrap="square">
            <a:spAutoFit/>
          </a:bodyPr>
          <a:lstStyle/>
          <a:p>
            <a:r>
              <a:rPr lang="de-DE" sz="1000" dirty="0"/>
              <a:t>Die Technische Hochschule Nürnberg Georg Simon Ohm (kurz </a:t>
            </a:r>
            <a:r>
              <a:rPr lang="de-DE" sz="1000" i="1" dirty="0"/>
              <a:t>TH Nürnberg</a:t>
            </a:r>
            <a:r>
              <a:rPr lang="de-DE" sz="1000" dirty="0"/>
              <a:t>, </a:t>
            </a:r>
            <a:r>
              <a:rPr lang="de-DE" sz="1000" i="1" dirty="0"/>
              <a:t>THN; oder auch: GSO</a:t>
            </a:r>
            <a:r>
              <a:rPr lang="de-DE" sz="1000" dirty="0"/>
              <a:t>) ist eine staatliche Technische Hochschule in Nürnberg. Ihren Beinamen trägt sie im Gedenken an Georg Simon Ohm, der von 1833 bis 1849 an der Vorgängerinstitution als Professor lehrte und deren Rektor er ab 1839 war. Aktuell gibt es dort rund 13.000 Studierende.</a:t>
            </a:r>
            <a:r>
              <a:rPr lang="de-DE" sz="1000" baseline="30000" dirty="0"/>
              <a:t> </a:t>
            </a:r>
            <a:r>
              <a:rPr lang="de-DE" sz="1000" dirty="0"/>
              <a:t>Sie ist nicht zu verwechseln mit der Technischen Universität Nürnberg, die 2021 gegründet wurde.</a:t>
            </a:r>
          </a:p>
          <a:p>
            <a:endParaRPr lang="de-DE" dirty="0"/>
          </a:p>
        </p:txBody>
      </p:sp>
      <p:pic>
        <p:nvPicPr>
          <p:cNvPr id="7" name="Grafik 6" descr="Ein Bild, das Text, Schrift, Screenshot, Grafiken enthält.&#10;&#10;KI-generierte Inhalte können fehlerhaft sein.">
            <a:extLst>
              <a:ext uri="{FF2B5EF4-FFF2-40B4-BE49-F238E27FC236}">
                <a16:creationId xmlns:a16="http://schemas.microsoft.com/office/drawing/2014/main" id="{36DA8426-2BCB-ED6B-4811-16790E96BBA1}"/>
              </a:ext>
            </a:extLst>
          </p:cNvPr>
          <p:cNvPicPr>
            <a:picLocks noChangeAspect="1"/>
          </p:cNvPicPr>
          <p:nvPr/>
        </p:nvPicPr>
        <p:blipFill>
          <a:blip r:embed="rId2"/>
          <a:stretch>
            <a:fillRect/>
          </a:stretch>
        </p:blipFill>
        <p:spPr>
          <a:xfrm>
            <a:off x="4465925" y="2738805"/>
            <a:ext cx="4434607" cy="1240187"/>
          </a:xfrm>
          <a:prstGeom prst="rect">
            <a:avLst/>
          </a:prstGeom>
        </p:spPr>
      </p:pic>
      <p:sp>
        <p:nvSpPr>
          <p:cNvPr id="10" name="Textfeld 9">
            <a:extLst>
              <a:ext uri="{FF2B5EF4-FFF2-40B4-BE49-F238E27FC236}">
                <a16:creationId xmlns:a16="http://schemas.microsoft.com/office/drawing/2014/main" id="{8C8006B9-2784-3037-C8EC-29DF1DFD4901}"/>
              </a:ext>
            </a:extLst>
          </p:cNvPr>
          <p:cNvSpPr txBox="1"/>
          <p:nvPr/>
        </p:nvSpPr>
        <p:spPr>
          <a:xfrm>
            <a:off x="9403373" y="2719841"/>
            <a:ext cx="797014" cy="1477328"/>
          </a:xfrm>
          <a:prstGeom prst="rect">
            <a:avLst/>
          </a:prstGeom>
          <a:noFill/>
        </p:spPr>
        <p:txBody>
          <a:bodyPr wrap="none" rtlCol="0">
            <a:spAutoFit/>
          </a:bodyPr>
          <a:lstStyle/>
          <a:p>
            <a:pPr algn="ctr"/>
            <a:r>
              <a:rPr lang="de-DE" dirty="0"/>
              <a:t>0.2</a:t>
            </a:r>
          </a:p>
          <a:p>
            <a:pPr algn="ctr"/>
            <a:r>
              <a:rPr lang="de-DE" dirty="0"/>
              <a:t>-0.4</a:t>
            </a:r>
          </a:p>
          <a:p>
            <a:pPr algn="ctr"/>
            <a:r>
              <a:rPr lang="de-DE" dirty="0"/>
              <a:t>0.003</a:t>
            </a:r>
          </a:p>
          <a:p>
            <a:pPr algn="ctr"/>
            <a:r>
              <a:rPr lang="de-DE" dirty="0"/>
              <a:t>…</a:t>
            </a:r>
          </a:p>
          <a:p>
            <a:pPr algn="ctr"/>
            <a:r>
              <a:rPr lang="de-DE" dirty="0"/>
              <a:t>0.17</a:t>
            </a:r>
          </a:p>
        </p:txBody>
      </p:sp>
      <p:sp>
        <p:nvSpPr>
          <p:cNvPr id="11" name="Eckige Klammer links 10">
            <a:extLst>
              <a:ext uri="{FF2B5EF4-FFF2-40B4-BE49-F238E27FC236}">
                <a16:creationId xmlns:a16="http://schemas.microsoft.com/office/drawing/2014/main" id="{C27870DA-A5C7-D5B0-0646-89F15E97A68D}"/>
              </a:ext>
            </a:extLst>
          </p:cNvPr>
          <p:cNvSpPr/>
          <p:nvPr/>
        </p:nvSpPr>
        <p:spPr>
          <a:xfrm>
            <a:off x="9313949" y="2660830"/>
            <a:ext cx="249382" cy="1536339"/>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2" name="Eckige Klammer links 11">
            <a:extLst>
              <a:ext uri="{FF2B5EF4-FFF2-40B4-BE49-F238E27FC236}">
                <a16:creationId xmlns:a16="http://schemas.microsoft.com/office/drawing/2014/main" id="{C7648C5E-79E7-1934-FF79-177984881425}"/>
              </a:ext>
            </a:extLst>
          </p:cNvPr>
          <p:cNvSpPr/>
          <p:nvPr/>
        </p:nvSpPr>
        <p:spPr>
          <a:xfrm rot="10800000">
            <a:off x="10054283" y="2660829"/>
            <a:ext cx="249382" cy="1536339"/>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3" name="Foliennummernplatzhalter 12">
            <a:extLst>
              <a:ext uri="{FF2B5EF4-FFF2-40B4-BE49-F238E27FC236}">
                <a16:creationId xmlns:a16="http://schemas.microsoft.com/office/drawing/2014/main" id="{8D31EA8F-331D-7B1C-48A2-86D5581CF47A}"/>
              </a:ext>
            </a:extLst>
          </p:cNvPr>
          <p:cNvSpPr>
            <a:spLocks noGrp="1"/>
          </p:cNvSpPr>
          <p:nvPr>
            <p:ph type="sldNum" sz="quarter" idx="12"/>
          </p:nvPr>
        </p:nvSpPr>
        <p:spPr/>
        <p:txBody>
          <a:bodyPr/>
          <a:lstStyle/>
          <a:p>
            <a:r>
              <a:rPr lang="de-DE" dirty="0"/>
              <a:t>10</a:t>
            </a:r>
          </a:p>
        </p:txBody>
      </p:sp>
    </p:spTree>
    <p:extLst>
      <p:ext uri="{BB962C8B-B14F-4D97-AF65-F5344CB8AC3E}">
        <p14:creationId xmlns:p14="http://schemas.microsoft.com/office/powerpoint/2010/main" val="2963867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96FFD-8E2C-72C3-A666-2FEFFC4C51D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5A0959D-54DB-E4DF-5303-6521BCAD8DC9}"/>
              </a:ext>
            </a:extLst>
          </p:cNvPr>
          <p:cNvSpPr>
            <a:spLocks noGrp="1"/>
          </p:cNvSpPr>
          <p:nvPr>
            <p:ph type="title"/>
          </p:nvPr>
        </p:nvSpPr>
        <p:spPr/>
        <p:txBody>
          <a:bodyPr/>
          <a:lstStyle/>
          <a:p>
            <a:r>
              <a:rPr lang="de-DE" dirty="0" err="1"/>
              <a:t>Embeddings</a:t>
            </a:r>
            <a:endParaRPr lang="de-DE" dirty="0"/>
          </a:p>
        </p:txBody>
      </p:sp>
      <p:sp>
        <p:nvSpPr>
          <p:cNvPr id="5" name="Textfeld 4">
            <a:extLst>
              <a:ext uri="{FF2B5EF4-FFF2-40B4-BE49-F238E27FC236}">
                <a16:creationId xmlns:a16="http://schemas.microsoft.com/office/drawing/2014/main" id="{D5A963CF-ADCE-521A-FBAE-42DBE6BABD4A}"/>
              </a:ext>
            </a:extLst>
          </p:cNvPr>
          <p:cNvSpPr txBox="1"/>
          <p:nvPr/>
        </p:nvSpPr>
        <p:spPr>
          <a:xfrm>
            <a:off x="939943" y="1783666"/>
            <a:ext cx="3525982" cy="1754326"/>
          </a:xfrm>
          <a:prstGeom prst="rect">
            <a:avLst/>
          </a:prstGeom>
          <a:noFill/>
        </p:spPr>
        <p:txBody>
          <a:bodyPr wrap="square">
            <a:spAutoFit/>
          </a:bodyPr>
          <a:lstStyle/>
          <a:p>
            <a:r>
              <a:rPr lang="de-DE" sz="1000" dirty="0"/>
              <a:t>Die Technische Hochschule Nürnberg Georg Simon Ohm (kurz </a:t>
            </a:r>
            <a:r>
              <a:rPr lang="de-DE" sz="1000" i="1" dirty="0"/>
              <a:t>TH Nürnberg</a:t>
            </a:r>
            <a:r>
              <a:rPr lang="de-DE" sz="1000" dirty="0"/>
              <a:t>, </a:t>
            </a:r>
            <a:r>
              <a:rPr lang="de-DE" sz="1000" i="1" dirty="0"/>
              <a:t>THN; oder auch: GSO</a:t>
            </a:r>
            <a:r>
              <a:rPr lang="de-DE" sz="1000" dirty="0"/>
              <a:t>) ist eine staatliche Technische Hochschule in Nürnberg. Ihren Beinamen trägt sie im Gedenken an Georg Simon Ohm, der von 1833 bis 1849 an der Vorgängerinstitution als Professor lehrte und deren Rektor er ab 1839 war. Aktuell gibt es dort rund 13.000 Studierende.</a:t>
            </a:r>
            <a:r>
              <a:rPr lang="de-DE" sz="1000" baseline="30000" dirty="0"/>
              <a:t> </a:t>
            </a:r>
            <a:r>
              <a:rPr lang="de-DE" sz="1000" dirty="0"/>
              <a:t>Sie ist nicht zu verwechseln mit der Technischen Universität Nürnberg, die 2021 gegründet wurde.</a:t>
            </a:r>
          </a:p>
          <a:p>
            <a:endParaRPr lang="de-DE" dirty="0"/>
          </a:p>
        </p:txBody>
      </p:sp>
      <p:sp>
        <p:nvSpPr>
          <p:cNvPr id="10" name="Textfeld 9">
            <a:extLst>
              <a:ext uri="{FF2B5EF4-FFF2-40B4-BE49-F238E27FC236}">
                <a16:creationId xmlns:a16="http://schemas.microsoft.com/office/drawing/2014/main" id="{F233A6BA-D370-49A7-DF0C-ACD630B9C63C}"/>
              </a:ext>
            </a:extLst>
          </p:cNvPr>
          <p:cNvSpPr txBox="1"/>
          <p:nvPr/>
        </p:nvSpPr>
        <p:spPr>
          <a:xfrm>
            <a:off x="9375271" y="1708224"/>
            <a:ext cx="797014" cy="1477328"/>
          </a:xfrm>
          <a:prstGeom prst="rect">
            <a:avLst/>
          </a:prstGeom>
          <a:noFill/>
        </p:spPr>
        <p:txBody>
          <a:bodyPr wrap="none" rtlCol="0">
            <a:spAutoFit/>
          </a:bodyPr>
          <a:lstStyle/>
          <a:p>
            <a:pPr algn="ctr"/>
            <a:r>
              <a:rPr lang="de-DE" dirty="0"/>
              <a:t>0.2</a:t>
            </a:r>
          </a:p>
          <a:p>
            <a:pPr algn="ctr"/>
            <a:r>
              <a:rPr lang="de-DE" dirty="0"/>
              <a:t>-0.4</a:t>
            </a:r>
          </a:p>
          <a:p>
            <a:pPr algn="ctr"/>
            <a:r>
              <a:rPr lang="de-DE" dirty="0"/>
              <a:t>0.003</a:t>
            </a:r>
          </a:p>
          <a:p>
            <a:pPr algn="ctr"/>
            <a:r>
              <a:rPr lang="de-DE" dirty="0"/>
              <a:t>…</a:t>
            </a:r>
          </a:p>
          <a:p>
            <a:pPr algn="ctr"/>
            <a:r>
              <a:rPr lang="de-DE" dirty="0"/>
              <a:t>0.17</a:t>
            </a:r>
          </a:p>
        </p:txBody>
      </p:sp>
      <p:sp>
        <p:nvSpPr>
          <p:cNvPr id="11" name="Eckige Klammer links 10">
            <a:extLst>
              <a:ext uri="{FF2B5EF4-FFF2-40B4-BE49-F238E27FC236}">
                <a16:creationId xmlns:a16="http://schemas.microsoft.com/office/drawing/2014/main" id="{BD2E55F4-4198-5B80-BA29-0E546A4B47AB}"/>
              </a:ext>
            </a:extLst>
          </p:cNvPr>
          <p:cNvSpPr/>
          <p:nvPr/>
        </p:nvSpPr>
        <p:spPr>
          <a:xfrm>
            <a:off x="9285847" y="1649213"/>
            <a:ext cx="249382" cy="1536339"/>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2" name="Eckige Klammer links 11">
            <a:extLst>
              <a:ext uri="{FF2B5EF4-FFF2-40B4-BE49-F238E27FC236}">
                <a16:creationId xmlns:a16="http://schemas.microsoft.com/office/drawing/2014/main" id="{6E2F5552-544A-79C7-62B7-2584A82E3B4A}"/>
              </a:ext>
            </a:extLst>
          </p:cNvPr>
          <p:cNvSpPr/>
          <p:nvPr/>
        </p:nvSpPr>
        <p:spPr>
          <a:xfrm rot="10800000">
            <a:off x="10026181" y="1649212"/>
            <a:ext cx="249382" cy="1536339"/>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pic>
        <p:nvPicPr>
          <p:cNvPr id="4" name="Grafik 3" descr="Ein Bild, das Text, Schrift, Handschrift, Grafiken enthält.&#10;&#10;KI-generierte Inhalte können fehlerhaft sein.">
            <a:extLst>
              <a:ext uri="{FF2B5EF4-FFF2-40B4-BE49-F238E27FC236}">
                <a16:creationId xmlns:a16="http://schemas.microsoft.com/office/drawing/2014/main" id="{A2B0EA13-E796-970C-1B06-43BA93386AC4}"/>
              </a:ext>
            </a:extLst>
          </p:cNvPr>
          <p:cNvPicPr>
            <a:picLocks noChangeAspect="1"/>
          </p:cNvPicPr>
          <p:nvPr/>
        </p:nvPicPr>
        <p:blipFill>
          <a:blip r:embed="rId2"/>
          <a:stretch>
            <a:fillRect/>
          </a:stretch>
        </p:blipFill>
        <p:spPr>
          <a:xfrm>
            <a:off x="4640473" y="2719841"/>
            <a:ext cx="4428000" cy="1779624"/>
          </a:xfrm>
          <a:prstGeom prst="rect">
            <a:avLst/>
          </a:prstGeom>
        </p:spPr>
      </p:pic>
      <p:pic>
        <p:nvPicPr>
          <p:cNvPr id="6" name="Picture 2" descr="Förderpreise für Leistungen in Studium und Lehre verliehen – Technische  Hochschule Nürnberg Georg Simon Ohm">
            <a:extLst>
              <a:ext uri="{FF2B5EF4-FFF2-40B4-BE49-F238E27FC236}">
                <a16:creationId xmlns:a16="http://schemas.microsoft.com/office/drawing/2014/main" id="{4294F9EF-F4E3-21D5-5117-B7A808315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432" y="3707672"/>
            <a:ext cx="3281243" cy="2187495"/>
          </a:xfrm>
          <a:prstGeom prst="rect">
            <a:avLst/>
          </a:prstGeom>
          <a:noFill/>
          <a:extLst>
            <a:ext uri="{909E8E84-426E-40DD-AFC4-6F175D3DCCD1}">
              <a14:hiddenFill xmlns:a14="http://schemas.microsoft.com/office/drawing/2010/main">
                <a:solidFill>
                  <a:srgbClr val="FFFFFF"/>
                </a:solidFill>
              </a14:hiddenFill>
            </a:ext>
          </a:extLst>
        </p:spPr>
      </p:pic>
      <p:sp>
        <p:nvSpPr>
          <p:cNvPr id="8" name="Textfeld 7">
            <a:extLst>
              <a:ext uri="{FF2B5EF4-FFF2-40B4-BE49-F238E27FC236}">
                <a16:creationId xmlns:a16="http://schemas.microsoft.com/office/drawing/2014/main" id="{6BBCEB3D-B2E2-2B7C-99D2-C5007531368C}"/>
              </a:ext>
            </a:extLst>
          </p:cNvPr>
          <p:cNvSpPr txBox="1"/>
          <p:nvPr/>
        </p:nvSpPr>
        <p:spPr>
          <a:xfrm>
            <a:off x="9358667" y="4092262"/>
            <a:ext cx="787395" cy="1477328"/>
          </a:xfrm>
          <a:prstGeom prst="rect">
            <a:avLst/>
          </a:prstGeom>
          <a:noFill/>
        </p:spPr>
        <p:txBody>
          <a:bodyPr wrap="none" rtlCol="0">
            <a:spAutoFit/>
          </a:bodyPr>
          <a:lstStyle/>
          <a:p>
            <a:pPr algn="ctr"/>
            <a:r>
              <a:rPr lang="de-DE" dirty="0"/>
              <a:t>0.22</a:t>
            </a:r>
          </a:p>
          <a:p>
            <a:pPr algn="ctr"/>
            <a:r>
              <a:rPr lang="de-DE" dirty="0"/>
              <a:t>-0.41</a:t>
            </a:r>
          </a:p>
          <a:p>
            <a:pPr algn="ctr"/>
            <a:r>
              <a:rPr lang="de-DE" dirty="0"/>
              <a:t>0.007</a:t>
            </a:r>
          </a:p>
          <a:p>
            <a:pPr algn="ctr"/>
            <a:r>
              <a:rPr lang="de-DE" dirty="0"/>
              <a:t>…</a:t>
            </a:r>
          </a:p>
          <a:p>
            <a:pPr algn="ctr"/>
            <a:r>
              <a:rPr lang="de-DE" dirty="0"/>
              <a:t>0.18</a:t>
            </a:r>
          </a:p>
        </p:txBody>
      </p:sp>
      <p:sp>
        <p:nvSpPr>
          <p:cNvPr id="9" name="Eckige Klammer links 8">
            <a:extLst>
              <a:ext uri="{FF2B5EF4-FFF2-40B4-BE49-F238E27FC236}">
                <a16:creationId xmlns:a16="http://schemas.microsoft.com/office/drawing/2014/main" id="{AC7EB061-2A0F-7FBE-8F82-F52F613E3E98}"/>
              </a:ext>
            </a:extLst>
          </p:cNvPr>
          <p:cNvSpPr/>
          <p:nvPr/>
        </p:nvSpPr>
        <p:spPr>
          <a:xfrm>
            <a:off x="9264434" y="4033251"/>
            <a:ext cx="249382" cy="1536339"/>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3" name="Eckige Klammer links 12">
            <a:extLst>
              <a:ext uri="{FF2B5EF4-FFF2-40B4-BE49-F238E27FC236}">
                <a16:creationId xmlns:a16="http://schemas.microsoft.com/office/drawing/2014/main" id="{614C6858-DC43-0711-7725-B9C38DD2F186}"/>
              </a:ext>
            </a:extLst>
          </p:cNvPr>
          <p:cNvSpPr/>
          <p:nvPr/>
        </p:nvSpPr>
        <p:spPr>
          <a:xfrm rot="10800000">
            <a:off x="10004768" y="4033250"/>
            <a:ext cx="249382" cy="1536339"/>
          </a:xfrm>
          <a:prstGeom prst="leftBracket">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de-DE"/>
          </a:p>
        </p:txBody>
      </p:sp>
      <p:sp>
        <p:nvSpPr>
          <p:cNvPr id="14" name="Foliennummernplatzhalter 13">
            <a:extLst>
              <a:ext uri="{FF2B5EF4-FFF2-40B4-BE49-F238E27FC236}">
                <a16:creationId xmlns:a16="http://schemas.microsoft.com/office/drawing/2014/main" id="{DD16FCAA-CF3F-5D14-7095-5F2625A58594}"/>
              </a:ext>
            </a:extLst>
          </p:cNvPr>
          <p:cNvSpPr>
            <a:spLocks noGrp="1"/>
          </p:cNvSpPr>
          <p:nvPr>
            <p:ph type="sldNum" sz="quarter" idx="12"/>
          </p:nvPr>
        </p:nvSpPr>
        <p:spPr/>
        <p:txBody>
          <a:bodyPr/>
          <a:lstStyle/>
          <a:p>
            <a:r>
              <a:rPr lang="de-DE" dirty="0"/>
              <a:t>10</a:t>
            </a:r>
          </a:p>
        </p:txBody>
      </p:sp>
    </p:spTree>
    <p:extLst>
      <p:ext uri="{BB962C8B-B14F-4D97-AF65-F5344CB8AC3E}">
        <p14:creationId xmlns:p14="http://schemas.microsoft.com/office/powerpoint/2010/main" val="3790585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1C744-C262-7895-4CE5-67881BC384C2}"/>
              </a:ext>
            </a:extLst>
          </p:cNvPr>
          <p:cNvSpPr>
            <a:spLocks noGrp="1"/>
          </p:cNvSpPr>
          <p:nvPr>
            <p:ph type="title"/>
          </p:nvPr>
        </p:nvSpPr>
        <p:spPr/>
        <p:txBody>
          <a:bodyPr/>
          <a:lstStyle/>
          <a:p>
            <a:r>
              <a:rPr lang="de-DE" dirty="0"/>
              <a:t>Retrieval</a:t>
            </a:r>
          </a:p>
        </p:txBody>
      </p:sp>
      <p:pic>
        <p:nvPicPr>
          <p:cNvPr id="5" name="Grafik 4" descr="Ein Bild, das Screenshot, Text enthält.&#10;&#10;KI-generierte Inhalte können fehlerhaft sein.">
            <a:extLst>
              <a:ext uri="{FF2B5EF4-FFF2-40B4-BE49-F238E27FC236}">
                <a16:creationId xmlns:a16="http://schemas.microsoft.com/office/drawing/2014/main" id="{2904E97D-5820-D2F1-756C-28C2CA7AC5C3}"/>
              </a:ext>
            </a:extLst>
          </p:cNvPr>
          <p:cNvPicPr>
            <a:picLocks noChangeAspect="1"/>
          </p:cNvPicPr>
          <p:nvPr/>
        </p:nvPicPr>
        <p:blipFill>
          <a:blip r:embed="rId2"/>
          <a:stretch>
            <a:fillRect/>
          </a:stretch>
        </p:blipFill>
        <p:spPr>
          <a:xfrm>
            <a:off x="2209800" y="1597218"/>
            <a:ext cx="7772400" cy="3042777"/>
          </a:xfrm>
          <a:prstGeom prst="rect">
            <a:avLst/>
          </a:prstGeom>
        </p:spPr>
      </p:pic>
      <p:sp>
        <p:nvSpPr>
          <p:cNvPr id="6" name="Foliennummernplatzhalter 5">
            <a:extLst>
              <a:ext uri="{FF2B5EF4-FFF2-40B4-BE49-F238E27FC236}">
                <a16:creationId xmlns:a16="http://schemas.microsoft.com/office/drawing/2014/main" id="{FB6D2887-1E4C-D455-C71A-057DB720D91D}"/>
              </a:ext>
            </a:extLst>
          </p:cNvPr>
          <p:cNvSpPr>
            <a:spLocks noGrp="1"/>
          </p:cNvSpPr>
          <p:nvPr>
            <p:ph type="sldNum" sz="quarter" idx="12"/>
          </p:nvPr>
        </p:nvSpPr>
        <p:spPr/>
        <p:txBody>
          <a:bodyPr/>
          <a:lstStyle/>
          <a:p>
            <a:r>
              <a:rPr lang="de-DE" dirty="0"/>
              <a:t>11</a:t>
            </a:r>
          </a:p>
        </p:txBody>
      </p:sp>
    </p:spTree>
    <p:extLst>
      <p:ext uri="{BB962C8B-B14F-4D97-AF65-F5344CB8AC3E}">
        <p14:creationId xmlns:p14="http://schemas.microsoft.com/office/powerpoint/2010/main" val="742764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57D3E-1EB4-ED14-1F12-A67B3884173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C5898B4-09C2-06DB-7A7A-BC6E6645F553}"/>
              </a:ext>
            </a:extLst>
          </p:cNvPr>
          <p:cNvSpPr>
            <a:spLocks noGrp="1"/>
          </p:cNvSpPr>
          <p:nvPr>
            <p:ph type="title"/>
          </p:nvPr>
        </p:nvSpPr>
        <p:spPr/>
        <p:txBody>
          <a:bodyPr/>
          <a:lstStyle/>
          <a:p>
            <a:r>
              <a:rPr lang="de-DE" dirty="0"/>
              <a:t>Retrieval</a:t>
            </a:r>
          </a:p>
        </p:txBody>
      </p:sp>
      <p:pic>
        <p:nvPicPr>
          <p:cNvPr id="4" name="Grafik 3" descr="Ein Bild, das Screenshot, Design enthält.&#10;&#10;KI-generierte Inhalte können fehlerhaft sein.">
            <a:extLst>
              <a:ext uri="{FF2B5EF4-FFF2-40B4-BE49-F238E27FC236}">
                <a16:creationId xmlns:a16="http://schemas.microsoft.com/office/drawing/2014/main" id="{359CA6D2-AF72-32B1-F93B-59B8C1736FE9}"/>
              </a:ext>
            </a:extLst>
          </p:cNvPr>
          <p:cNvPicPr>
            <a:picLocks noChangeAspect="1"/>
          </p:cNvPicPr>
          <p:nvPr/>
        </p:nvPicPr>
        <p:blipFill>
          <a:blip r:embed="rId2"/>
          <a:stretch>
            <a:fillRect/>
          </a:stretch>
        </p:blipFill>
        <p:spPr>
          <a:xfrm>
            <a:off x="2209800" y="1583361"/>
            <a:ext cx="7772400" cy="3042777"/>
          </a:xfrm>
          <a:prstGeom prst="rect">
            <a:avLst/>
          </a:prstGeom>
        </p:spPr>
      </p:pic>
      <p:sp>
        <p:nvSpPr>
          <p:cNvPr id="6" name="Foliennummernplatzhalter 5">
            <a:extLst>
              <a:ext uri="{FF2B5EF4-FFF2-40B4-BE49-F238E27FC236}">
                <a16:creationId xmlns:a16="http://schemas.microsoft.com/office/drawing/2014/main" id="{F169879C-26C4-4E53-E8C8-1350F0A4475F}"/>
              </a:ext>
            </a:extLst>
          </p:cNvPr>
          <p:cNvSpPr>
            <a:spLocks noGrp="1"/>
          </p:cNvSpPr>
          <p:nvPr>
            <p:ph type="sldNum" sz="quarter" idx="12"/>
          </p:nvPr>
        </p:nvSpPr>
        <p:spPr/>
        <p:txBody>
          <a:bodyPr/>
          <a:lstStyle/>
          <a:p>
            <a:r>
              <a:rPr lang="de-DE" dirty="0"/>
              <a:t>11</a:t>
            </a:r>
          </a:p>
        </p:txBody>
      </p:sp>
    </p:spTree>
    <p:extLst>
      <p:ext uri="{BB962C8B-B14F-4D97-AF65-F5344CB8AC3E}">
        <p14:creationId xmlns:p14="http://schemas.microsoft.com/office/powerpoint/2010/main" val="1348035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27618-DFB6-3386-92B3-0151DBD5163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EA1A85-B966-83D3-6C92-FCB6292E6EF5}"/>
              </a:ext>
            </a:extLst>
          </p:cNvPr>
          <p:cNvSpPr>
            <a:spLocks noGrp="1"/>
          </p:cNvSpPr>
          <p:nvPr>
            <p:ph type="title"/>
          </p:nvPr>
        </p:nvSpPr>
        <p:spPr/>
        <p:txBody>
          <a:bodyPr/>
          <a:lstStyle/>
          <a:p>
            <a:r>
              <a:rPr lang="de-DE" dirty="0"/>
              <a:t>Vector Datenbanken</a:t>
            </a:r>
          </a:p>
        </p:txBody>
      </p:sp>
      <p:pic>
        <p:nvPicPr>
          <p:cNvPr id="4098" name="Picture 2" descr="Build Semantic search applications using Open Source Vector database  ChromaDB | by Avikumar Talaviya | AI Science | Medium">
            <a:extLst>
              <a:ext uri="{FF2B5EF4-FFF2-40B4-BE49-F238E27FC236}">
                <a16:creationId xmlns:a16="http://schemas.microsoft.com/office/drawing/2014/main" id="{1278AC02-2507-0E5E-1653-212F1C52C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440" y="1974644"/>
            <a:ext cx="1563703" cy="1009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Qdrant · GitHub">
            <a:extLst>
              <a:ext uri="{FF2B5EF4-FFF2-40B4-BE49-F238E27FC236}">
                <a16:creationId xmlns:a16="http://schemas.microsoft.com/office/drawing/2014/main" id="{145CE099-7355-B1F4-4805-7D987E4AB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604" y="1645977"/>
            <a:ext cx="1338271" cy="13382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gvector vs Chroma DB Which Works Better for RAG-based Applications? | by  Mysterious obscure | Medium">
            <a:extLst>
              <a:ext uri="{FF2B5EF4-FFF2-40B4-BE49-F238E27FC236}">
                <a16:creationId xmlns:a16="http://schemas.microsoft.com/office/drawing/2014/main" id="{B8CA5494-411F-3304-E738-644DCA8969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440" y="3992586"/>
            <a:ext cx="1467360" cy="151360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kalierbare und rasend schnelle Ähnlichkeitssuche mit der Milvus-Vektordatenbank  - Milvus Blog">
            <a:extLst>
              <a:ext uri="{FF2B5EF4-FFF2-40B4-BE49-F238E27FC236}">
                <a16:creationId xmlns:a16="http://schemas.microsoft.com/office/drawing/2014/main" id="{B2D83A7A-1C6D-3D9B-A3F4-542E27BF24A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86" t="28258" r="62358" b="28689"/>
          <a:stretch>
            <a:fillRect/>
          </a:stretch>
        </p:blipFill>
        <p:spPr bwMode="auto">
          <a:xfrm>
            <a:off x="1007217" y="4080256"/>
            <a:ext cx="1743342" cy="133827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F73240AF-897E-BB15-84C6-E8334AF47CEA}"/>
              </a:ext>
            </a:extLst>
          </p:cNvPr>
          <p:cNvSpPr txBox="1"/>
          <p:nvPr/>
        </p:nvSpPr>
        <p:spPr>
          <a:xfrm>
            <a:off x="1025992" y="3124159"/>
            <a:ext cx="1320515" cy="369332"/>
          </a:xfrm>
          <a:prstGeom prst="rect">
            <a:avLst/>
          </a:prstGeom>
          <a:noFill/>
        </p:spPr>
        <p:txBody>
          <a:bodyPr wrap="square" rtlCol="0">
            <a:spAutoFit/>
          </a:bodyPr>
          <a:lstStyle/>
          <a:p>
            <a:pPr algn="ctr"/>
            <a:r>
              <a:rPr lang="de-DE" dirty="0" err="1"/>
              <a:t>Qdrant</a:t>
            </a:r>
            <a:endParaRPr lang="de-DE" dirty="0"/>
          </a:p>
        </p:txBody>
      </p:sp>
      <p:sp>
        <p:nvSpPr>
          <p:cNvPr id="5" name="Textfeld 4">
            <a:extLst>
              <a:ext uri="{FF2B5EF4-FFF2-40B4-BE49-F238E27FC236}">
                <a16:creationId xmlns:a16="http://schemas.microsoft.com/office/drawing/2014/main" id="{B93CC26E-9EFE-CCF6-1336-E513F626CD1E}"/>
              </a:ext>
            </a:extLst>
          </p:cNvPr>
          <p:cNvSpPr txBox="1"/>
          <p:nvPr/>
        </p:nvSpPr>
        <p:spPr>
          <a:xfrm>
            <a:off x="3536440" y="3119085"/>
            <a:ext cx="1457249" cy="369332"/>
          </a:xfrm>
          <a:prstGeom prst="rect">
            <a:avLst/>
          </a:prstGeom>
          <a:noFill/>
        </p:spPr>
        <p:txBody>
          <a:bodyPr wrap="square" rtlCol="0">
            <a:spAutoFit/>
          </a:bodyPr>
          <a:lstStyle/>
          <a:p>
            <a:pPr algn="ctr"/>
            <a:r>
              <a:rPr lang="de-DE" dirty="0" err="1"/>
              <a:t>ChromaDB</a:t>
            </a:r>
            <a:endParaRPr lang="de-DE" dirty="0"/>
          </a:p>
        </p:txBody>
      </p:sp>
      <p:sp>
        <p:nvSpPr>
          <p:cNvPr id="6" name="Textfeld 5">
            <a:extLst>
              <a:ext uri="{FF2B5EF4-FFF2-40B4-BE49-F238E27FC236}">
                <a16:creationId xmlns:a16="http://schemas.microsoft.com/office/drawing/2014/main" id="{7B9B219D-1C48-5F51-14D0-272EC2F7C040}"/>
              </a:ext>
            </a:extLst>
          </p:cNvPr>
          <p:cNvSpPr txBox="1"/>
          <p:nvPr/>
        </p:nvSpPr>
        <p:spPr>
          <a:xfrm>
            <a:off x="957626" y="5506195"/>
            <a:ext cx="1457249" cy="369332"/>
          </a:xfrm>
          <a:prstGeom prst="rect">
            <a:avLst/>
          </a:prstGeom>
          <a:noFill/>
        </p:spPr>
        <p:txBody>
          <a:bodyPr wrap="square" rtlCol="0">
            <a:spAutoFit/>
          </a:bodyPr>
          <a:lstStyle/>
          <a:p>
            <a:pPr algn="ctr"/>
            <a:r>
              <a:rPr lang="de-DE" dirty="0" err="1"/>
              <a:t>Milvus</a:t>
            </a:r>
            <a:endParaRPr lang="de-DE" dirty="0"/>
          </a:p>
        </p:txBody>
      </p:sp>
      <p:sp>
        <p:nvSpPr>
          <p:cNvPr id="7" name="Textfeld 6">
            <a:extLst>
              <a:ext uri="{FF2B5EF4-FFF2-40B4-BE49-F238E27FC236}">
                <a16:creationId xmlns:a16="http://schemas.microsoft.com/office/drawing/2014/main" id="{95B563B7-CDBC-ECFC-69F4-76AB87700258}"/>
              </a:ext>
            </a:extLst>
          </p:cNvPr>
          <p:cNvSpPr txBox="1"/>
          <p:nvPr/>
        </p:nvSpPr>
        <p:spPr>
          <a:xfrm>
            <a:off x="3642894" y="5506195"/>
            <a:ext cx="1457249" cy="369332"/>
          </a:xfrm>
          <a:prstGeom prst="rect">
            <a:avLst/>
          </a:prstGeom>
          <a:noFill/>
        </p:spPr>
        <p:txBody>
          <a:bodyPr wrap="square" rtlCol="0">
            <a:spAutoFit/>
          </a:bodyPr>
          <a:lstStyle/>
          <a:p>
            <a:pPr algn="ctr"/>
            <a:r>
              <a:rPr lang="de-DE" dirty="0" err="1"/>
              <a:t>pgVector</a:t>
            </a:r>
            <a:endParaRPr lang="de-DE" dirty="0"/>
          </a:p>
        </p:txBody>
      </p:sp>
      <p:sp>
        <p:nvSpPr>
          <p:cNvPr id="12" name="Textfeld 11">
            <a:extLst>
              <a:ext uri="{FF2B5EF4-FFF2-40B4-BE49-F238E27FC236}">
                <a16:creationId xmlns:a16="http://schemas.microsoft.com/office/drawing/2014/main" id="{A10C061C-8FAB-5736-A5BE-D8D0F2C229E5}"/>
              </a:ext>
            </a:extLst>
          </p:cNvPr>
          <p:cNvSpPr txBox="1"/>
          <p:nvPr/>
        </p:nvSpPr>
        <p:spPr>
          <a:xfrm>
            <a:off x="7431565" y="1705817"/>
            <a:ext cx="2246128" cy="1200329"/>
          </a:xfrm>
          <a:prstGeom prst="rect">
            <a:avLst/>
          </a:prstGeom>
          <a:noFill/>
        </p:spPr>
        <p:txBody>
          <a:bodyPr wrap="none" rtlCol="0">
            <a:spAutoFit/>
          </a:bodyPr>
          <a:lstStyle/>
          <a:p>
            <a:pPr marL="285750" indent="-285750">
              <a:buFont typeface="Arial" panose="020B0604020202020204" pitchFamily="34" charset="0"/>
              <a:buChar char="•"/>
            </a:pPr>
            <a:r>
              <a:rPr lang="de-DE" dirty="0"/>
              <a:t>Index mit HNSW</a:t>
            </a:r>
          </a:p>
          <a:p>
            <a:pPr marL="285750" indent="-285750">
              <a:buFont typeface="Arial" panose="020B0604020202020204" pitchFamily="34" charset="0"/>
              <a:buChar char="•"/>
            </a:pPr>
            <a:r>
              <a:rPr lang="de-DE" dirty="0"/>
              <a:t>Volltextsuche</a:t>
            </a:r>
          </a:p>
          <a:p>
            <a:pPr marL="285750" indent="-285750">
              <a:buFont typeface="Arial" panose="020B0604020202020204" pitchFamily="34" charset="0"/>
              <a:buChar char="•"/>
            </a:pPr>
            <a:r>
              <a:rPr lang="de-DE" dirty="0" err="1"/>
              <a:t>Sparse</a:t>
            </a:r>
            <a:r>
              <a:rPr lang="de-DE" dirty="0"/>
              <a:t> </a:t>
            </a:r>
            <a:r>
              <a:rPr lang="de-DE" dirty="0" err="1"/>
              <a:t>Vectoren</a:t>
            </a:r>
            <a:endParaRPr lang="de-DE" dirty="0"/>
          </a:p>
          <a:p>
            <a:pPr marL="285750" indent="-285750">
              <a:buFont typeface="Arial" panose="020B0604020202020204" pitchFamily="34" charset="0"/>
              <a:buChar char="•"/>
            </a:pPr>
            <a:r>
              <a:rPr lang="de-DE" dirty="0"/>
              <a:t>Lizenz / Pricing</a:t>
            </a:r>
          </a:p>
        </p:txBody>
      </p:sp>
      <p:sp>
        <p:nvSpPr>
          <p:cNvPr id="3" name="Foliennummernplatzhalter 2">
            <a:extLst>
              <a:ext uri="{FF2B5EF4-FFF2-40B4-BE49-F238E27FC236}">
                <a16:creationId xmlns:a16="http://schemas.microsoft.com/office/drawing/2014/main" id="{4739E97C-62CB-F4A0-2A36-59D6BF2ADEF9}"/>
              </a:ext>
            </a:extLst>
          </p:cNvPr>
          <p:cNvSpPr>
            <a:spLocks noGrp="1"/>
          </p:cNvSpPr>
          <p:nvPr>
            <p:ph type="sldNum" sz="quarter" idx="12"/>
          </p:nvPr>
        </p:nvSpPr>
        <p:spPr/>
        <p:txBody>
          <a:bodyPr/>
          <a:lstStyle/>
          <a:p>
            <a:r>
              <a:rPr lang="de-DE" dirty="0"/>
              <a:t>12</a:t>
            </a:r>
          </a:p>
        </p:txBody>
      </p:sp>
    </p:spTree>
    <p:extLst>
      <p:ext uri="{BB962C8B-B14F-4D97-AF65-F5344CB8AC3E}">
        <p14:creationId xmlns:p14="http://schemas.microsoft.com/office/powerpoint/2010/main" val="229173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FA3E3-285D-F74B-13BC-26048A72A38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3735EA8-4FCA-DE51-3E8D-9648809B285D}"/>
              </a:ext>
            </a:extLst>
          </p:cNvPr>
          <p:cNvSpPr>
            <a:spLocks noGrp="1"/>
          </p:cNvSpPr>
          <p:nvPr>
            <p:ph type="title"/>
          </p:nvPr>
        </p:nvSpPr>
        <p:spPr/>
        <p:txBody>
          <a:bodyPr/>
          <a:lstStyle/>
          <a:p>
            <a:r>
              <a:rPr lang="de-DE" dirty="0"/>
              <a:t>Vector Datenbanken</a:t>
            </a:r>
          </a:p>
        </p:txBody>
      </p:sp>
      <p:pic>
        <p:nvPicPr>
          <p:cNvPr id="4098" name="Picture 2" descr="Build Semantic search applications using Open Source Vector database  ChromaDB | by Avikumar Talaviya | AI Science | Medium">
            <a:extLst>
              <a:ext uri="{FF2B5EF4-FFF2-40B4-BE49-F238E27FC236}">
                <a16:creationId xmlns:a16="http://schemas.microsoft.com/office/drawing/2014/main" id="{84E6100D-057A-BF64-3986-23F5DC6E42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440" y="1974644"/>
            <a:ext cx="1563703" cy="10096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Qdrant · GitHub">
            <a:extLst>
              <a:ext uri="{FF2B5EF4-FFF2-40B4-BE49-F238E27FC236}">
                <a16:creationId xmlns:a16="http://schemas.microsoft.com/office/drawing/2014/main" id="{6EB197F9-D98E-AD08-2B4B-AFFBD03CAC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604" y="1645977"/>
            <a:ext cx="1338271" cy="133827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Pgvector vs Chroma DB Which Works Better for RAG-based Applications? | by  Mysterious obscure | Medium">
            <a:extLst>
              <a:ext uri="{FF2B5EF4-FFF2-40B4-BE49-F238E27FC236}">
                <a16:creationId xmlns:a16="http://schemas.microsoft.com/office/drawing/2014/main" id="{BE71F825-B679-A692-6FEE-6CBD3EEC6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440" y="3992586"/>
            <a:ext cx="1467360" cy="151360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kalierbare und rasend schnelle Ähnlichkeitssuche mit der Milvus-Vektordatenbank  - Milvus Blog">
            <a:extLst>
              <a:ext uri="{FF2B5EF4-FFF2-40B4-BE49-F238E27FC236}">
                <a16:creationId xmlns:a16="http://schemas.microsoft.com/office/drawing/2014/main" id="{5879A4DC-3CEF-4B49-8188-78E1D1A8552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86" t="28258" r="62358" b="28689"/>
          <a:stretch>
            <a:fillRect/>
          </a:stretch>
        </p:blipFill>
        <p:spPr bwMode="auto">
          <a:xfrm>
            <a:off x="1007217" y="4080256"/>
            <a:ext cx="1743342" cy="1338271"/>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a:extLst>
              <a:ext uri="{FF2B5EF4-FFF2-40B4-BE49-F238E27FC236}">
                <a16:creationId xmlns:a16="http://schemas.microsoft.com/office/drawing/2014/main" id="{70CC3898-C6A6-3898-D4A9-91598C5DA173}"/>
              </a:ext>
            </a:extLst>
          </p:cNvPr>
          <p:cNvSpPr txBox="1"/>
          <p:nvPr/>
        </p:nvSpPr>
        <p:spPr>
          <a:xfrm>
            <a:off x="1025992" y="3124159"/>
            <a:ext cx="1320515" cy="369332"/>
          </a:xfrm>
          <a:prstGeom prst="rect">
            <a:avLst/>
          </a:prstGeom>
          <a:noFill/>
        </p:spPr>
        <p:txBody>
          <a:bodyPr wrap="square" rtlCol="0">
            <a:spAutoFit/>
          </a:bodyPr>
          <a:lstStyle/>
          <a:p>
            <a:pPr algn="ctr"/>
            <a:r>
              <a:rPr lang="de-DE" dirty="0" err="1"/>
              <a:t>Qdrant</a:t>
            </a:r>
            <a:endParaRPr lang="de-DE" dirty="0"/>
          </a:p>
        </p:txBody>
      </p:sp>
      <p:sp>
        <p:nvSpPr>
          <p:cNvPr id="5" name="Textfeld 4">
            <a:extLst>
              <a:ext uri="{FF2B5EF4-FFF2-40B4-BE49-F238E27FC236}">
                <a16:creationId xmlns:a16="http://schemas.microsoft.com/office/drawing/2014/main" id="{1015AFFD-CD06-28E1-97DD-48CAFC25737C}"/>
              </a:ext>
            </a:extLst>
          </p:cNvPr>
          <p:cNvSpPr txBox="1"/>
          <p:nvPr/>
        </p:nvSpPr>
        <p:spPr>
          <a:xfrm>
            <a:off x="3536440" y="3119085"/>
            <a:ext cx="1457249" cy="369332"/>
          </a:xfrm>
          <a:prstGeom prst="rect">
            <a:avLst/>
          </a:prstGeom>
          <a:noFill/>
        </p:spPr>
        <p:txBody>
          <a:bodyPr wrap="square" rtlCol="0">
            <a:spAutoFit/>
          </a:bodyPr>
          <a:lstStyle/>
          <a:p>
            <a:pPr algn="ctr"/>
            <a:r>
              <a:rPr lang="de-DE" dirty="0" err="1"/>
              <a:t>ChromaDB</a:t>
            </a:r>
            <a:endParaRPr lang="de-DE" dirty="0"/>
          </a:p>
        </p:txBody>
      </p:sp>
      <p:sp>
        <p:nvSpPr>
          <p:cNvPr id="6" name="Textfeld 5">
            <a:extLst>
              <a:ext uri="{FF2B5EF4-FFF2-40B4-BE49-F238E27FC236}">
                <a16:creationId xmlns:a16="http://schemas.microsoft.com/office/drawing/2014/main" id="{14A6D3FF-EB69-B15B-CAC8-FB0E5C057EC6}"/>
              </a:ext>
            </a:extLst>
          </p:cNvPr>
          <p:cNvSpPr txBox="1"/>
          <p:nvPr/>
        </p:nvSpPr>
        <p:spPr>
          <a:xfrm>
            <a:off x="957626" y="5506195"/>
            <a:ext cx="1457249" cy="369332"/>
          </a:xfrm>
          <a:prstGeom prst="rect">
            <a:avLst/>
          </a:prstGeom>
          <a:noFill/>
        </p:spPr>
        <p:txBody>
          <a:bodyPr wrap="square" rtlCol="0">
            <a:spAutoFit/>
          </a:bodyPr>
          <a:lstStyle/>
          <a:p>
            <a:pPr algn="ctr"/>
            <a:r>
              <a:rPr lang="de-DE" dirty="0" err="1"/>
              <a:t>Milvus</a:t>
            </a:r>
            <a:endParaRPr lang="de-DE" dirty="0"/>
          </a:p>
        </p:txBody>
      </p:sp>
      <p:sp>
        <p:nvSpPr>
          <p:cNvPr id="7" name="Textfeld 6">
            <a:extLst>
              <a:ext uri="{FF2B5EF4-FFF2-40B4-BE49-F238E27FC236}">
                <a16:creationId xmlns:a16="http://schemas.microsoft.com/office/drawing/2014/main" id="{8F14ED77-8570-119C-D077-4ECDDA925650}"/>
              </a:ext>
            </a:extLst>
          </p:cNvPr>
          <p:cNvSpPr txBox="1"/>
          <p:nvPr/>
        </p:nvSpPr>
        <p:spPr>
          <a:xfrm>
            <a:off x="3642894" y="5506195"/>
            <a:ext cx="1457249" cy="369332"/>
          </a:xfrm>
          <a:prstGeom prst="rect">
            <a:avLst/>
          </a:prstGeom>
          <a:noFill/>
        </p:spPr>
        <p:txBody>
          <a:bodyPr wrap="square" rtlCol="0">
            <a:spAutoFit/>
          </a:bodyPr>
          <a:lstStyle/>
          <a:p>
            <a:pPr algn="ctr"/>
            <a:r>
              <a:rPr lang="de-DE" dirty="0" err="1"/>
              <a:t>pgVector</a:t>
            </a:r>
            <a:endParaRPr lang="de-DE" dirty="0"/>
          </a:p>
        </p:txBody>
      </p:sp>
      <p:sp>
        <p:nvSpPr>
          <p:cNvPr id="12" name="Textfeld 11">
            <a:extLst>
              <a:ext uri="{FF2B5EF4-FFF2-40B4-BE49-F238E27FC236}">
                <a16:creationId xmlns:a16="http://schemas.microsoft.com/office/drawing/2014/main" id="{9590DB2A-C14A-A2E8-F15A-C9419F0A61B5}"/>
              </a:ext>
            </a:extLst>
          </p:cNvPr>
          <p:cNvSpPr txBox="1"/>
          <p:nvPr/>
        </p:nvSpPr>
        <p:spPr>
          <a:xfrm>
            <a:off x="7431565" y="1705817"/>
            <a:ext cx="2246128" cy="1200329"/>
          </a:xfrm>
          <a:prstGeom prst="rect">
            <a:avLst/>
          </a:prstGeom>
          <a:noFill/>
        </p:spPr>
        <p:txBody>
          <a:bodyPr wrap="none" rtlCol="0">
            <a:spAutoFit/>
          </a:bodyPr>
          <a:lstStyle/>
          <a:p>
            <a:pPr marL="285750" indent="-285750">
              <a:buFont typeface="Arial" panose="020B0604020202020204" pitchFamily="34" charset="0"/>
              <a:buChar char="•"/>
            </a:pPr>
            <a:r>
              <a:rPr lang="de-DE" dirty="0"/>
              <a:t>Index mit HNSW</a:t>
            </a:r>
          </a:p>
          <a:p>
            <a:pPr marL="285750" indent="-285750">
              <a:buFont typeface="Arial" panose="020B0604020202020204" pitchFamily="34" charset="0"/>
              <a:buChar char="•"/>
            </a:pPr>
            <a:r>
              <a:rPr lang="de-DE" dirty="0"/>
              <a:t>Volltextsuche</a:t>
            </a:r>
          </a:p>
          <a:p>
            <a:pPr marL="285750" indent="-285750">
              <a:buFont typeface="Arial" panose="020B0604020202020204" pitchFamily="34" charset="0"/>
              <a:buChar char="•"/>
            </a:pPr>
            <a:r>
              <a:rPr lang="de-DE" dirty="0" err="1"/>
              <a:t>Sparse</a:t>
            </a:r>
            <a:r>
              <a:rPr lang="de-DE" dirty="0"/>
              <a:t> </a:t>
            </a:r>
            <a:r>
              <a:rPr lang="de-DE" dirty="0" err="1"/>
              <a:t>Vectoren</a:t>
            </a:r>
            <a:endParaRPr lang="de-DE" dirty="0"/>
          </a:p>
          <a:p>
            <a:pPr marL="285750" indent="-285750">
              <a:buFont typeface="Arial" panose="020B0604020202020204" pitchFamily="34" charset="0"/>
              <a:buChar char="•"/>
            </a:pPr>
            <a:r>
              <a:rPr lang="de-DE" dirty="0"/>
              <a:t>Lizenz / Pricing</a:t>
            </a:r>
          </a:p>
        </p:txBody>
      </p:sp>
      <p:sp>
        <p:nvSpPr>
          <p:cNvPr id="8" name="Textfeld 7">
            <a:extLst>
              <a:ext uri="{FF2B5EF4-FFF2-40B4-BE49-F238E27FC236}">
                <a16:creationId xmlns:a16="http://schemas.microsoft.com/office/drawing/2014/main" id="{1524C0E1-F3A4-A977-CE77-36131029AE8B}"/>
              </a:ext>
            </a:extLst>
          </p:cNvPr>
          <p:cNvSpPr txBox="1"/>
          <p:nvPr/>
        </p:nvSpPr>
        <p:spPr>
          <a:xfrm>
            <a:off x="6476952" y="4364770"/>
            <a:ext cx="5435885" cy="646331"/>
          </a:xfrm>
          <a:prstGeom prst="rect">
            <a:avLst/>
          </a:prstGeom>
          <a:noFill/>
        </p:spPr>
        <p:txBody>
          <a:bodyPr wrap="square">
            <a:spAutoFit/>
          </a:bodyPr>
          <a:lstStyle/>
          <a:p>
            <a:r>
              <a:rPr lang="de-DE" dirty="0"/>
              <a:t>Vergleich von Vector DBs unter: </a:t>
            </a:r>
          </a:p>
          <a:p>
            <a:r>
              <a:rPr lang="de-DE" dirty="0" err="1"/>
              <a:t>superlinked.com</a:t>
            </a:r>
            <a:r>
              <a:rPr lang="de-DE" dirty="0"/>
              <a:t>/</a:t>
            </a:r>
            <a:r>
              <a:rPr lang="de-DE" dirty="0" err="1"/>
              <a:t>vector-db-comparison</a:t>
            </a:r>
            <a:endParaRPr lang="de-DE" dirty="0"/>
          </a:p>
        </p:txBody>
      </p:sp>
      <p:sp>
        <p:nvSpPr>
          <p:cNvPr id="9" name="Foliennummernplatzhalter 8">
            <a:extLst>
              <a:ext uri="{FF2B5EF4-FFF2-40B4-BE49-F238E27FC236}">
                <a16:creationId xmlns:a16="http://schemas.microsoft.com/office/drawing/2014/main" id="{17BA8386-1D85-40A2-9AA3-19078230B8B5}"/>
              </a:ext>
            </a:extLst>
          </p:cNvPr>
          <p:cNvSpPr>
            <a:spLocks noGrp="1"/>
          </p:cNvSpPr>
          <p:nvPr>
            <p:ph type="sldNum" sz="quarter" idx="12"/>
          </p:nvPr>
        </p:nvSpPr>
        <p:spPr/>
        <p:txBody>
          <a:bodyPr/>
          <a:lstStyle/>
          <a:p>
            <a:r>
              <a:rPr lang="de-DE" dirty="0"/>
              <a:t>12</a:t>
            </a:r>
          </a:p>
        </p:txBody>
      </p:sp>
    </p:spTree>
    <p:extLst>
      <p:ext uri="{BB962C8B-B14F-4D97-AF65-F5344CB8AC3E}">
        <p14:creationId xmlns:p14="http://schemas.microsoft.com/office/powerpoint/2010/main" val="2470179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06ED40-3D53-2667-68EA-714CB32EAE34}"/>
              </a:ext>
            </a:extLst>
          </p:cNvPr>
          <p:cNvSpPr>
            <a:spLocks noGrp="1"/>
          </p:cNvSpPr>
          <p:nvPr>
            <p:ph type="title"/>
          </p:nvPr>
        </p:nvSpPr>
        <p:spPr/>
        <p:txBody>
          <a:bodyPr/>
          <a:lstStyle/>
          <a:p>
            <a:r>
              <a:rPr lang="de-DE" dirty="0"/>
              <a:t>Struktur einer RAG-Anwendung</a:t>
            </a:r>
          </a:p>
        </p:txBody>
      </p:sp>
      <p:pic>
        <p:nvPicPr>
          <p:cNvPr id="5" name="Grafik 4" descr="Ein Bild, das Screenshot, Text enthält.&#10;&#10;KI-generierte Inhalte können fehlerhaft sein.">
            <a:extLst>
              <a:ext uri="{FF2B5EF4-FFF2-40B4-BE49-F238E27FC236}">
                <a16:creationId xmlns:a16="http://schemas.microsoft.com/office/drawing/2014/main" id="{DB800DAF-6113-E17E-0904-4B4F4E969100}"/>
              </a:ext>
            </a:extLst>
          </p:cNvPr>
          <p:cNvPicPr>
            <a:picLocks noChangeAspect="1"/>
          </p:cNvPicPr>
          <p:nvPr/>
        </p:nvPicPr>
        <p:blipFill>
          <a:blip r:embed="rId2"/>
          <a:stretch>
            <a:fillRect/>
          </a:stretch>
        </p:blipFill>
        <p:spPr>
          <a:xfrm>
            <a:off x="1886474" y="1224632"/>
            <a:ext cx="8419051" cy="5268243"/>
          </a:xfrm>
          <a:prstGeom prst="rect">
            <a:avLst/>
          </a:prstGeom>
        </p:spPr>
      </p:pic>
      <p:sp>
        <p:nvSpPr>
          <p:cNvPr id="6" name="Foliennummernplatzhalter 5">
            <a:extLst>
              <a:ext uri="{FF2B5EF4-FFF2-40B4-BE49-F238E27FC236}">
                <a16:creationId xmlns:a16="http://schemas.microsoft.com/office/drawing/2014/main" id="{594CF5C0-EF60-B571-EDD5-0DFAF3CA2986}"/>
              </a:ext>
            </a:extLst>
          </p:cNvPr>
          <p:cNvSpPr>
            <a:spLocks noGrp="1"/>
          </p:cNvSpPr>
          <p:nvPr>
            <p:ph type="sldNum" sz="quarter" idx="12"/>
          </p:nvPr>
        </p:nvSpPr>
        <p:spPr/>
        <p:txBody>
          <a:bodyPr/>
          <a:lstStyle/>
          <a:p>
            <a:r>
              <a:rPr lang="de-DE" dirty="0"/>
              <a:t>13</a:t>
            </a:r>
          </a:p>
        </p:txBody>
      </p:sp>
    </p:spTree>
    <p:extLst>
      <p:ext uri="{BB962C8B-B14F-4D97-AF65-F5344CB8AC3E}">
        <p14:creationId xmlns:p14="http://schemas.microsoft.com/office/powerpoint/2010/main" val="3372949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9BDBF2-05D4-C2E7-A11C-831387C766C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3B77A36-A66F-CC7A-470B-FA62E62070DC}"/>
              </a:ext>
            </a:extLst>
          </p:cNvPr>
          <p:cNvSpPr>
            <a:spLocks noGrp="1"/>
          </p:cNvSpPr>
          <p:nvPr>
            <p:ph type="title"/>
          </p:nvPr>
        </p:nvSpPr>
        <p:spPr/>
        <p:txBody>
          <a:bodyPr/>
          <a:lstStyle/>
          <a:p>
            <a:r>
              <a:rPr lang="de-DE" dirty="0"/>
              <a:t>Vorstellung</a:t>
            </a:r>
          </a:p>
        </p:txBody>
      </p:sp>
      <p:sp>
        <p:nvSpPr>
          <p:cNvPr id="3" name="Foliennummernplatzhalter 2">
            <a:extLst>
              <a:ext uri="{FF2B5EF4-FFF2-40B4-BE49-F238E27FC236}">
                <a16:creationId xmlns:a16="http://schemas.microsoft.com/office/drawing/2014/main" id="{3A2AA454-B7E6-EA82-22E6-160A821BF753}"/>
              </a:ext>
            </a:extLst>
          </p:cNvPr>
          <p:cNvSpPr>
            <a:spLocks noGrp="1"/>
          </p:cNvSpPr>
          <p:nvPr>
            <p:ph type="sldNum" sz="quarter" idx="12"/>
          </p:nvPr>
        </p:nvSpPr>
        <p:spPr/>
        <p:txBody>
          <a:bodyPr/>
          <a:lstStyle/>
          <a:p>
            <a:fld id="{367C4009-6618-304E-891E-89F9821727B1}" type="slidenum">
              <a:rPr lang="de-DE" smtClean="0"/>
              <a:pPr/>
              <a:t>2</a:t>
            </a:fld>
            <a:endParaRPr lang="de-DE"/>
          </a:p>
        </p:txBody>
      </p:sp>
      <p:pic>
        <p:nvPicPr>
          <p:cNvPr id="7" name="Grafik 6" descr="Ein Bild, das Menschliches Gesicht, Kleidung, Person, Lächeln enthält.&#10;&#10;KI-generierte Inhalte können fehlerhaft sein.">
            <a:extLst>
              <a:ext uri="{FF2B5EF4-FFF2-40B4-BE49-F238E27FC236}">
                <a16:creationId xmlns:a16="http://schemas.microsoft.com/office/drawing/2014/main" id="{37AE6A08-D6E2-E2A7-B83F-C7F14F06E459}"/>
              </a:ext>
            </a:extLst>
          </p:cNvPr>
          <p:cNvPicPr>
            <a:picLocks noChangeAspect="1"/>
          </p:cNvPicPr>
          <p:nvPr/>
        </p:nvPicPr>
        <p:blipFill>
          <a:blip r:embed="rId2"/>
          <a:stretch>
            <a:fillRect/>
          </a:stretch>
        </p:blipFill>
        <p:spPr>
          <a:xfrm>
            <a:off x="1626650" y="1879600"/>
            <a:ext cx="3012034" cy="3098800"/>
          </a:xfrm>
          <a:prstGeom prst="rect">
            <a:avLst/>
          </a:prstGeom>
        </p:spPr>
      </p:pic>
      <p:sp>
        <p:nvSpPr>
          <p:cNvPr id="8" name="Textfeld 7">
            <a:extLst>
              <a:ext uri="{FF2B5EF4-FFF2-40B4-BE49-F238E27FC236}">
                <a16:creationId xmlns:a16="http://schemas.microsoft.com/office/drawing/2014/main" id="{4627182F-5AF3-7305-0EF0-9FFD7361F691}"/>
              </a:ext>
            </a:extLst>
          </p:cNvPr>
          <p:cNvSpPr txBox="1"/>
          <p:nvPr/>
        </p:nvSpPr>
        <p:spPr>
          <a:xfrm>
            <a:off x="6096000" y="2841870"/>
            <a:ext cx="3999813" cy="923330"/>
          </a:xfrm>
          <a:prstGeom prst="rect">
            <a:avLst/>
          </a:prstGeom>
          <a:noFill/>
        </p:spPr>
        <p:txBody>
          <a:bodyPr wrap="none" rtlCol="0">
            <a:spAutoFit/>
          </a:bodyPr>
          <a:lstStyle/>
          <a:p>
            <a:r>
              <a:rPr lang="de-DE" dirty="0"/>
              <a:t>Software Engineer im </a:t>
            </a:r>
            <a:r>
              <a:rPr lang="de-DE" dirty="0" err="1"/>
              <a:t>CodeCamp:N</a:t>
            </a:r>
            <a:endParaRPr lang="de-DE" dirty="0"/>
          </a:p>
          <a:p>
            <a:endParaRPr lang="de-DE" dirty="0"/>
          </a:p>
          <a:p>
            <a:r>
              <a:rPr lang="de-DE" dirty="0"/>
              <a:t>Teil des Data &amp; AI Teams</a:t>
            </a:r>
          </a:p>
        </p:txBody>
      </p:sp>
    </p:spTree>
    <p:extLst>
      <p:ext uri="{BB962C8B-B14F-4D97-AF65-F5344CB8AC3E}">
        <p14:creationId xmlns:p14="http://schemas.microsoft.com/office/powerpoint/2010/main" val="427535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53B6E-5420-442E-C0A6-73D1793455E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70146E1-4076-1244-2718-9CF4BFF99193}"/>
              </a:ext>
            </a:extLst>
          </p:cNvPr>
          <p:cNvSpPr>
            <a:spLocks noGrp="1"/>
          </p:cNvSpPr>
          <p:nvPr>
            <p:ph type="title"/>
          </p:nvPr>
        </p:nvSpPr>
        <p:spPr/>
        <p:txBody>
          <a:bodyPr/>
          <a:lstStyle/>
          <a:p>
            <a:r>
              <a:rPr lang="de-DE" dirty="0" err="1"/>
              <a:t>Embeddings</a:t>
            </a:r>
            <a:r>
              <a:rPr lang="de-DE" dirty="0"/>
              <a:t> vs. </a:t>
            </a:r>
            <a:r>
              <a:rPr lang="de-DE" dirty="0" err="1"/>
              <a:t>Reranker</a:t>
            </a:r>
            <a:endParaRPr lang="de-DE" dirty="0"/>
          </a:p>
        </p:txBody>
      </p:sp>
      <p:grpSp>
        <p:nvGrpSpPr>
          <p:cNvPr id="9" name="Gruppieren 8">
            <a:extLst>
              <a:ext uri="{FF2B5EF4-FFF2-40B4-BE49-F238E27FC236}">
                <a16:creationId xmlns:a16="http://schemas.microsoft.com/office/drawing/2014/main" id="{4E606C3D-75A6-5803-8131-BBE68B6AEB0A}"/>
              </a:ext>
            </a:extLst>
          </p:cNvPr>
          <p:cNvGrpSpPr/>
          <p:nvPr/>
        </p:nvGrpSpPr>
        <p:grpSpPr>
          <a:xfrm>
            <a:off x="2860963" y="1481082"/>
            <a:ext cx="6470073" cy="4558293"/>
            <a:chOff x="2860963" y="1155500"/>
            <a:chExt cx="6470073" cy="4558293"/>
          </a:xfrm>
        </p:grpSpPr>
        <p:pic>
          <p:nvPicPr>
            <p:cNvPr id="6" name="Grafik 5">
              <a:extLst>
                <a:ext uri="{FF2B5EF4-FFF2-40B4-BE49-F238E27FC236}">
                  <a16:creationId xmlns:a16="http://schemas.microsoft.com/office/drawing/2014/main" id="{EBA8BDEB-1EC3-FC35-DBBF-7D48F6D7B4C4}"/>
                </a:ext>
              </a:extLst>
            </p:cNvPr>
            <p:cNvPicPr>
              <a:picLocks noChangeAspect="1"/>
            </p:cNvPicPr>
            <p:nvPr/>
          </p:nvPicPr>
          <p:blipFill>
            <a:blip r:embed="rId2"/>
            <a:stretch>
              <a:fillRect/>
            </a:stretch>
          </p:blipFill>
          <p:spPr>
            <a:xfrm>
              <a:off x="2860963" y="1155500"/>
              <a:ext cx="6470073" cy="4546999"/>
            </a:xfrm>
            <a:prstGeom prst="rect">
              <a:avLst/>
            </a:prstGeom>
          </p:spPr>
        </p:pic>
        <p:sp>
          <p:nvSpPr>
            <p:cNvPr id="8" name="Textfeld 7">
              <a:extLst>
                <a:ext uri="{FF2B5EF4-FFF2-40B4-BE49-F238E27FC236}">
                  <a16:creationId xmlns:a16="http://schemas.microsoft.com/office/drawing/2014/main" id="{E6782F73-1D0F-5EDF-E835-CCC88BD3B9C7}"/>
                </a:ext>
              </a:extLst>
            </p:cNvPr>
            <p:cNvSpPr txBox="1"/>
            <p:nvPr/>
          </p:nvSpPr>
          <p:spPr>
            <a:xfrm>
              <a:off x="2911765" y="5467572"/>
              <a:ext cx="6225308" cy="246221"/>
            </a:xfrm>
            <a:prstGeom prst="rect">
              <a:avLst/>
            </a:prstGeom>
            <a:noFill/>
          </p:spPr>
          <p:txBody>
            <a:bodyPr wrap="square" rtlCol="0">
              <a:spAutoFit/>
            </a:bodyPr>
            <a:lstStyle/>
            <a:p>
              <a:pPr algn="ctr"/>
              <a:r>
                <a:rPr lang="de-DE" sz="1000" dirty="0">
                  <a:solidFill>
                    <a:schemeClr val="tx1">
                      <a:lumMod val="40000"/>
                      <a:lumOff val="60000"/>
                    </a:schemeClr>
                  </a:solidFill>
                </a:rPr>
                <a:t>Quelle: </a:t>
              </a:r>
              <a:r>
                <a:rPr lang="de-DE" sz="1000" dirty="0" err="1">
                  <a:solidFill>
                    <a:schemeClr val="tx1">
                      <a:lumMod val="40000"/>
                      <a:lumOff val="60000"/>
                    </a:schemeClr>
                  </a:solidFill>
                </a:rPr>
                <a:t>ruder.io</a:t>
              </a:r>
              <a:r>
                <a:rPr lang="de-DE" sz="1000" dirty="0">
                  <a:solidFill>
                    <a:schemeClr val="tx1">
                      <a:lumMod val="40000"/>
                      <a:lumOff val="60000"/>
                    </a:schemeClr>
                  </a:solidFill>
                </a:rPr>
                <a:t>/word-embeddings-1/</a:t>
              </a:r>
            </a:p>
          </p:txBody>
        </p:sp>
      </p:grpSp>
      <p:sp>
        <p:nvSpPr>
          <p:cNvPr id="3" name="Foliennummernplatzhalter 2">
            <a:extLst>
              <a:ext uri="{FF2B5EF4-FFF2-40B4-BE49-F238E27FC236}">
                <a16:creationId xmlns:a16="http://schemas.microsoft.com/office/drawing/2014/main" id="{9ADF1503-C716-8A5C-97BC-8041BBFE2CC6}"/>
              </a:ext>
            </a:extLst>
          </p:cNvPr>
          <p:cNvSpPr>
            <a:spLocks noGrp="1"/>
          </p:cNvSpPr>
          <p:nvPr>
            <p:ph type="sldNum" sz="quarter" idx="12"/>
          </p:nvPr>
        </p:nvSpPr>
        <p:spPr/>
        <p:txBody>
          <a:bodyPr/>
          <a:lstStyle/>
          <a:p>
            <a:r>
              <a:rPr lang="de-DE" dirty="0"/>
              <a:t>14</a:t>
            </a:r>
          </a:p>
        </p:txBody>
      </p:sp>
    </p:spTree>
    <p:extLst>
      <p:ext uri="{BB962C8B-B14F-4D97-AF65-F5344CB8AC3E}">
        <p14:creationId xmlns:p14="http://schemas.microsoft.com/office/powerpoint/2010/main" val="1396225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CDFC3-30BE-6E8E-CB0D-244FD8B7D58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7E9715F-2865-1C04-40A4-5C34B4A97862}"/>
              </a:ext>
            </a:extLst>
          </p:cNvPr>
          <p:cNvSpPr>
            <a:spLocks noGrp="1"/>
          </p:cNvSpPr>
          <p:nvPr>
            <p:ph type="title"/>
          </p:nvPr>
        </p:nvSpPr>
        <p:spPr/>
        <p:txBody>
          <a:bodyPr/>
          <a:lstStyle/>
          <a:p>
            <a:r>
              <a:rPr lang="de-DE" dirty="0" err="1"/>
              <a:t>Embeddings</a:t>
            </a:r>
            <a:r>
              <a:rPr lang="de-DE" dirty="0"/>
              <a:t> vs. </a:t>
            </a:r>
            <a:r>
              <a:rPr lang="de-DE" dirty="0" err="1"/>
              <a:t>Reranker</a:t>
            </a:r>
            <a:endParaRPr lang="de-DE" dirty="0"/>
          </a:p>
        </p:txBody>
      </p:sp>
      <p:sp>
        <p:nvSpPr>
          <p:cNvPr id="5" name="Textfeld 4">
            <a:extLst>
              <a:ext uri="{FF2B5EF4-FFF2-40B4-BE49-F238E27FC236}">
                <a16:creationId xmlns:a16="http://schemas.microsoft.com/office/drawing/2014/main" id="{E6E8F3C1-56D6-3253-883D-99C7CE3769A0}"/>
              </a:ext>
            </a:extLst>
          </p:cNvPr>
          <p:cNvSpPr txBox="1"/>
          <p:nvPr/>
        </p:nvSpPr>
        <p:spPr>
          <a:xfrm>
            <a:off x="807693" y="3953763"/>
            <a:ext cx="3525982" cy="1754326"/>
          </a:xfrm>
          <a:prstGeom prst="rect">
            <a:avLst/>
          </a:prstGeom>
          <a:noFill/>
        </p:spPr>
        <p:txBody>
          <a:bodyPr wrap="square">
            <a:spAutoFit/>
          </a:bodyPr>
          <a:lstStyle/>
          <a:p>
            <a:r>
              <a:rPr lang="de-DE" sz="1000" dirty="0"/>
              <a:t>Die Technische Hochschule Nürnberg Georg Simon Ohm (kurz </a:t>
            </a:r>
            <a:r>
              <a:rPr lang="de-DE" sz="1000" i="1" dirty="0"/>
              <a:t>TH Nürnberg</a:t>
            </a:r>
            <a:r>
              <a:rPr lang="de-DE" sz="1000" dirty="0"/>
              <a:t>, </a:t>
            </a:r>
            <a:r>
              <a:rPr lang="de-DE" sz="1000" i="1" dirty="0"/>
              <a:t>THN; oder auch: GSO</a:t>
            </a:r>
            <a:r>
              <a:rPr lang="de-DE" sz="1000" dirty="0"/>
              <a:t>) ist eine staatliche Technische Hochschule in Nürnberg. Ihren Beinamen trägt sie im Gedenken an Georg Simon Ohm, der von 1833 bis 1849 an der Vorgängerinstitution als Professor lehrte und deren Rektor er ab 1839 war. Aktuell gibt es dort rund 13.000 Studierende.</a:t>
            </a:r>
            <a:r>
              <a:rPr lang="de-DE" sz="1000" baseline="30000" dirty="0"/>
              <a:t> </a:t>
            </a:r>
            <a:r>
              <a:rPr lang="de-DE" sz="1000" dirty="0"/>
              <a:t>Sie ist nicht zu verwechseln mit der Technischen Universität Nürnberg, die 2021 gegründet wurde.</a:t>
            </a:r>
          </a:p>
          <a:p>
            <a:endParaRPr lang="de-DE" dirty="0"/>
          </a:p>
        </p:txBody>
      </p:sp>
      <p:pic>
        <p:nvPicPr>
          <p:cNvPr id="7" name="Grafik 6" descr="Ein Bild, das Text, Handschrift, Schrift, Screenshot enthält.&#10;&#10;KI-generierte Inhalte können fehlerhaft sein.">
            <a:extLst>
              <a:ext uri="{FF2B5EF4-FFF2-40B4-BE49-F238E27FC236}">
                <a16:creationId xmlns:a16="http://schemas.microsoft.com/office/drawing/2014/main" id="{5AD079B9-65FB-70D8-3629-5CC1E07093F8}"/>
              </a:ext>
            </a:extLst>
          </p:cNvPr>
          <p:cNvPicPr>
            <a:picLocks noChangeAspect="1"/>
          </p:cNvPicPr>
          <p:nvPr/>
        </p:nvPicPr>
        <p:blipFill>
          <a:blip r:embed="rId2"/>
          <a:stretch>
            <a:fillRect/>
          </a:stretch>
        </p:blipFill>
        <p:spPr>
          <a:xfrm>
            <a:off x="4508025" y="2764053"/>
            <a:ext cx="3670300" cy="1516579"/>
          </a:xfrm>
          <a:prstGeom prst="rect">
            <a:avLst/>
          </a:prstGeom>
        </p:spPr>
      </p:pic>
      <p:sp>
        <p:nvSpPr>
          <p:cNvPr id="14" name="Textfeld 13">
            <a:extLst>
              <a:ext uri="{FF2B5EF4-FFF2-40B4-BE49-F238E27FC236}">
                <a16:creationId xmlns:a16="http://schemas.microsoft.com/office/drawing/2014/main" id="{A183CCAA-495E-6E66-0721-BC915A752AF3}"/>
              </a:ext>
            </a:extLst>
          </p:cNvPr>
          <p:cNvSpPr txBox="1"/>
          <p:nvPr/>
        </p:nvSpPr>
        <p:spPr>
          <a:xfrm>
            <a:off x="8427786" y="6058503"/>
            <a:ext cx="2021707" cy="369332"/>
          </a:xfrm>
          <a:prstGeom prst="rect">
            <a:avLst/>
          </a:prstGeom>
          <a:noFill/>
        </p:spPr>
        <p:txBody>
          <a:bodyPr wrap="none" rtlCol="0">
            <a:spAutoFit/>
          </a:bodyPr>
          <a:lstStyle/>
          <a:p>
            <a:r>
              <a:rPr lang="de-DE" dirty="0"/>
              <a:t>Score zw. 0 und 1</a:t>
            </a:r>
          </a:p>
        </p:txBody>
      </p:sp>
      <p:sp>
        <p:nvSpPr>
          <p:cNvPr id="16" name="Textfeld 15">
            <a:extLst>
              <a:ext uri="{FF2B5EF4-FFF2-40B4-BE49-F238E27FC236}">
                <a16:creationId xmlns:a16="http://schemas.microsoft.com/office/drawing/2014/main" id="{8283472C-D909-8354-52D4-42D0BACC7445}"/>
              </a:ext>
            </a:extLst>
          </p:cNvPr>
          <p:cNvSpPr txBox="1"/>
          <p:nvPr/>
        </p:nvSpPr>
        <p:spPr>
          <a:xfrm>
            <a:off x="1289692" y="2110721"/>
            <a:ext cx="3525982" cy="861774"/>
          </a:xfrm>
          <a:prstGeom prst="rect">
            <a:avLst/>
          </a:prstGeom>
          <a:noFill/>
        </p:spPr>
        <p:txBody>
          <a:bodyPr wrap="square">
            <a:spAutoFit/>
          </a:bodyPr>
          <a:lstStyle/>
          <a:p>
            <a:r>
              <a:rPr lang="de-DE" sz="1600" dirty="0"/>
              <a:t>Gibt es eine Technische Hochschule in Nürnberg?</a:t>
            </a:r>
          </a:p>
          <a:p>
            <a:endParaRPr lang="de-DE" dirty="0"/>
          </a:p>
        </p:txBody>
      </p:sp>
      <p:sp>
        <p:nvSpPr>
          <p:cNvPr id="17" name="Textfeld 16">
            <a:extLst>
              <a:ext uri="{FF2B5EF4-FFF2-40B4-BE49-F238E27FC236}">
                <a16:creationId xmlns:a16="http://schemas.microsoft.com/office/drawing/2014/main" id="{405740FA-A0FC-682E-8E6F-B35DD188D5C8}"/>
              </a:ext>
            </a:extLst>
          </p:cNvPr>
          <p:cNvSpPr txBox="1"/>
          <p:nvPr/>
        </p:nvSpPr>
        <p:spPr>
          <a:xfrm>
            <a:off x="8352675" y="3240897"/>
            <a:ext cx="782587" cy="461665"/>
          </a:xfrm>
          <a:prstGeom prst="rect">
            <a:avLst/>
          </a:prstGeom>
          <a:noFill/>
        </p:spPr>
        <p:txBody>
          <a:bodyPr wrap="none" rtlCol="0">
            <a:spAutoFit/>
          </a:bodyPr>
          <a:lstStyle/>
          <a:p>
            <a:r>
              <a:rPr lang="de-DE" sz="2400" dirty="0"/>
              <a:t>0.97</a:t>
            </a:r>
          </a:p>
        </p:txBody>
      </p:sp>
      <p:sp>
        <p:nvSpPr>
          <p:cNvPr id="18" name="Textfeld 17">
            <a:extLst>
              <a:ext uri="{FF2B5EF4-FFF2-40B4-BE49-F238E27FC236}">
                <a16:creationId xmlns:a16="http://schemas.microsoft.com/office/drawing/2014/main" id="{FD102982-68CE-0779-9037-882CCA846D24}"/>
              </a:ext>
            </a:extLst>
          </p:cNvPr>
          <p:cNvSpPr txBox="1"/>
          <p:nvPr/>
        </p:nvSpPr>
        <p:spPr>
          <a:xfrm>
            <a:off x="1118776" y="6058503"/>
            <a:ext cx="2422458" cy="369332"/>
          </a:xfrm>
          <a:prstGeom prst="rect">
            <a:avLst/>
          </a:prstGeom>
          <a:noFill/>
        </p:spPr>
        <p:txBody>
          <a:bodyPr wrap="none" rtlCol="0">
            <a:spAutoFit/>
          </a:bodyPr>
          <a:lstStyle/>
          <a:p>
            <a:r>
              <a:rPr lang="de-DE" dirty="0"/>
              <a:t>Frage + Textpassage</a:t>
            </a:r>
          </a:p>
        </p:txBody>
      </p:sp>
      <p:sp>
        <p:nvSpPr>
          <p:cNvPr id="19" name="Foliennummernplatzhalter 18">
            <a:extLst>
              <a:ext uri="{FF2B5EF4-FFF2-40B4-BE49-F238E27FC236}">
                <a16:creationId xmlns:a16="http://schemas.microsoft.com/office/drawing/2014/main" id="{D918A0A3-3029-C6E4-466C-E4EBEF8FABBA}"/>
              </a:ext>
            </a:extLst>
          </p:cNvPr>
          <p:cNvSpPr>
            <a:spLocks noGrp="1"/>
          </p:cNvSpPr>
          <p:nvPr>
            <p:ph type="sldNum" sz="quarter" idx="12"/>
          </p:nvPr>
        </p:nvSpPr>
        <p:spPr/>
        <p:txBody>
          <a:bodyPr/>
          <a:lstStyle/>
          <a:p>
            <a:r>
              <a:rPr lang="de-DE" dirty="0"/>
              <a:t>15</a:t>
            </a:r>
          </a:p>
        </p:txBody>
      </p:sp>
    </p:spTree>
    <p:extLst>
      <p:ext uri="{BB962C8B-B14F-4D97-AF65-F5344CB8AC3E}">
        <p14:creationId xmlns:p14="http://schemas.microsoft.com/office/powerpoint/2010/main" val="3978857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CA61DD-56A4-87BF-EEA2-54E4172C6054}"/>
              </a:ext>
            </a:extLst>
          </p:cNvPr>
          <p:cNvSpPr>
            <a:spLocks noGrp="1"/>
          </p:cNvSpPr>
          <p:nvPr>
            <p:ph type="title"/>
          </p:nvPr>
        </p:nvSpPr>
        <p:spPr/>
        <p:txBody>
          <a:bodyPr/>
          <a:lstStyle/>
          <a:p>
            <a:r>
              <a:rPr lang="de-DE" dirty="0"/>
              <a:t>Warum braucht man einen </a:t>
            </a:r>
            <a:r>
              <a:rPr lang="de-DE" dirty="0" err="1"/>
              <a:t>Reranker</a:t>
            </a:r>
            <a:r>
              <a:rPr lang="de-DE" dirty="0"/>
              <a:t>?</a:t>
            </a:r>
          </a:p>
        </p:txBody>
      </p:sp>
      <p:pic>
        <p:nvPicPr>
          <p:cNvPr id="8" name="Grafik 7" descr="Ein Bild, das Screenshot, Text enthält.&#10;&#10;KI-generierte Inhalte können fehlerhaft sein.">
            <a:extLst>
              <a:ext uri="{FF2B5EF4-FFF2-40B4-BE49-F238E27FC236}">
                <a16:creationId xmlns:a16="http://schemas.microsoft.com/office/drawing/2014/main" id="{DBF5362A-CE40-FC70-1395-9801E3FD8837}"/>
              </a:ext>
            </a:extLst>
          </p:cNvPr>
          <p:cNvPicPr>
            <a:picLocks noChangeAspect="1"/>
          </p:cNvPicPr>
          <p:nvPr/>
        </p:nvPicPr>
        <p:blipFill>
          <a:blip r:embed="rId2"/>
          <a:stretch>
            <a:fillRect/>
          </a:stretch>
        </p:blipFill>
        <p:spPr>
          <a:xfrm>
            <a:off x="1264777" y="1629000"/>
            <a:ext cx="9323741" cy="3600000"/>
          </a:xfrm>
          <a:prstGeom prst="rect">
            <a:avLst/>
          </a:prstGeom>
        </p:spPr>
      </p:pic>
      <p:sp>
        <p:nvSpPr>
          <p:cNvPr id="9" name="Foliennummernplatzhalter 8">
            <a:extLst>
              <a:ext uri="{FF2B5EF4-FFF2-40B4-BE49-F238E27FC236}">
                <a16:creationId xmlns:a16="http://schemas.microsoft.com/office/drawing/2014/main" id="{5F457410-CB57-A9FF-D034-629C09490952}"/>
              </a:ext>
            </a:extLst>
          </p:cNvPr>
          <p:cNvSpPr>
            <a:spLocks noGrp="1"/>
          </p:cNvSpPr>
          <p:nvPr>
            <p:ph type="sldNum" sz="quarter" idx="12"/>
          </p:nvPr>
        </p:nvSpPr>
        <p:spPr/>
        <p:txBody>
          <a:bodyPr/>
          <a:lstStyle/>
          <a:p>
            <a:r>
              <a:rPr lang="de-DE" dirty="0"/>
              <a:t>16</a:t>
            </a:r>
          </a:p>
        </p:txBody>
      </p:sp>
    </p:spTree>
    <p:extLst>
      <p:ext uri="{BB962C8B-B14F-4D97-AF65-F5344CB8AC3E}">
        <p14:creationId xmlns:p14="http://schemas.microsoft.com/office/powerpoint/2010/main" val="1760583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BE152-C522-1A73-80B8-E07723964F4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09DEC6B-7434-8D3E-CAFC-B81120E3D274}"/>
              </a:ext>
            </a:extLst>
          </p:cNvPr>
          <p:cNvSpPr>
            <a:spLocks noGrp="1"/>
          </p:cNvSpPr>
          <p:nvPr>
            <p:ph type="title"/>
          </p:nvPr>
        </p:nvSpPr>
        <p:spPr/>
        <p:txBody>
          <a:bodyPr/>
          <a:lstStyle/>
          <a:p>
            <a:r>
              <a:rPr lang="de-DE" dirty="0"/>
              <a:t>Warum braucht man einen </a:t>
            </a:r>
            <a:r>
              <a:rPr lang="de-DE" dirty="0" err="1"/>
              <a:t>Reranker</a:t>
            </a:r>
            <a:r>
              <a:rPr lang="de-DE" dirty="0"/>
              <a:t>?</a:t>
            </a:r>
          </a:p>
        </p:txBody>
      </p:sp>
      <p:pic>
        <p:nvPicPr>
          <p:cNvPr id="4" name="Grafik 3" descr="Ein Bild, das Screenshot, Text enthält.&#10;&#10;KI-generierte Inhalte können fehlerhaft sein.">
            <a:extLst>
              <a:ext uri="{FF2B5EF4-FFF2-40B4-BE49-F238E27FC236}">
                <a16:creationId xmlns:a16="http://schemas.microsoft.com/office/drawing/2014/main" id="{D10D39E8-65B8-3EF2-3FF3-FE64A4C0226C}"/>
              </a:ext>
            </a:extLst>
          </p:cNvPr>
          <p:cNvPicPr>
            <a:picLocks noChangeAspect="1"/>
          </p:cNvPicPr>
          <p:nvPr/>
        </p:nvPicPr>
        <p:blipFill>
          <a:blip r:embed="rId2"/>
          <a:stretch>
            <a:fillRect/>
          </a:stretch>
        </p:blipFill>
        <p:spPr>
          <a:xfrm>
            <a:off x="1280304" y="1629000"/>
            <a:ext cx="9323741" cy="3600000"/>
          </a:xfrm>
          <a:prstGeom prst="rect">
            <a:avLst/>
          </a:prstGeom>
        </p:spPr>
      </p:pic>
      <p:sp>
        <p:nvSpPr>
          <p:cNvPr id="5" name="Foliennummernplatzhalter 4">
            <a:extLst>
              <a:ext uri="{FF2B5EF4-FFF2-40B4-BE49-F238E27FC236}">
                <a16:creationId xmlns:a16="http://schemas.microsoft.com/office/drawing/2014/main" id="{D042F05F-6A54-A7DC-E073-837E1E686972}"/>
              </a:ext>
            </a:extLst>
          </p:cNvPr>
          <p:cNvSpPr>
            <a:spLocks noGrp="1"/>
          </p:cNvSpPr>
          <p:nvPr>
            <p:ph type="sldNum" sz="quarter" idx="12"/>
          </p:nvPr>
        </p:nvSpPr>
        <p:spPr/>
        <p:txBody>
          <a:bodyPr/>
          <a:lstStyle/>
          <a:p>
            <a:r>
              <a:rPr lang="de-DE" dirty="0"/>
              <a:t>16</a:t>
            </a:r>
          </a:p>
        </p:txBody>
      </p:sp>
    </p:spTree>
    <p:extLst>
      <p:ext uri="{BB962C8B-B14F-4D97-AF65-F5344CB8AC3E}">
        <p14:creationId xmlns:p14="http://schemas.microsoft.com/office/powerpoint/2010/main" val="949569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199224D1-4758-9FE5-A081-29763869FAF5}"/>
              </a:ext>
            </a:extLst>
          </p:cNvPr>
          <p:cNvSpPr>
            <a:spLocks noGrp="1"/>
          </p:cNvSpPr>
          <p:nvPr>
            <p:ph idx="1"/>
          </p:nvPr>
        </p:nvSpPr>
        <p:spPr/>
        <p:txBody>
          <a:bodyPr/>
          <a:lstStyle/>
          <a:p>
            <a:r>
              <a:rPr lang="de-DE" dirty="0"/>
              <a:t>Cloud:</a:t>
            </a:r>
          </a:p>
          <a:p>
            <a:pPr marL="342900" indent="-342900">
              <a:buFont typeface="Arial" panose="020B0604020202020204" pitchFamily="34" charset="0"/>
              <a:buChar char="•"/>
            </a:pPr>
            <a:r>
              <a:rPr lang="de-DE" dirty="0"/>
              <a:t>Service provisionieren</a:t>
            </a:r>
          </a:p>
          <a:p>
            <a:pPr marL="342900" indent="-342900">
              <a:buFont typeface="Arial" panose="020B0604020202020204" pitchFamily="34" charset="0"/>
              <a:buChar char="•"/>
            </a:pPr>
            <a:r>
              <a:rPr lang="de-DE" dirty="0"/>
              <a:t>Pay </a:t>
            </a:r>
            <a:r>
              <a:rPr lang="de-DE" dirty="0" err="1"/>
              <a:t>as</a:t>
            </a:r>
            <a:r>
              <a:rPr lang="de-DE" dirty="0"/>
              <a:t> </a:t>
            </a:r>
            <a:r>
              <a:rPr lang="de-DE" dirty="0" err="1"/>
              <a:t>you</a:t>
            </a:r>
            <a:r>
              <a:rPr lang="de-DE" dirty="0"/>
              <a:t> </a:t>
            </a:r>
            <a:r>
              <a:rPr lang="de-DE" dirty="0" err="1"/>
              <a:t>go</a:t>
            </a:r>
            <a:r>
              <a:rPr lang="de-DE" dirty="0"/>
              <a:t> : Abrechnung pro Token</a:t>
            </a:r>
          </a:p>
        </p:txBody>
      </p:sp>
      <p:sp>
        <p:nvSpPr>
          <p:cNvPr id="3" name="Foliennummernplatzhalter 2">
            <a:extLst>
              <a:ext uri="{FF2B5EF4-FFF2-40B4-BE49-F238E27FC236}">
                <a16:creationId xmlns:a16="http://schemas.microsoft.com/office/drawing/2014/main" id="{F77B09B5-053E-7C73-37F1-177DDAA29167}"/>
              </a:ext>
            </a:extLst>
          </p:cNvPr>
          <p:cNvSpPr>
            <a:spLocks noGrp="1"/>
          </p:cNvSpPr>
          <p:nvPr>
            <p:ph type="sldNum" sz="quarter" idx="12"/>
          </p:nvPr>
        </p:nvSpPr>
        <p:spPr/>
        <p:txBody>
          <a:bodyPr/>
          <a:lstStyle/>
          <a:p>
            <a:r>
              <a:rPr lang="de-DE" dirty="0"/>
              <a:t>17</a:t>
            </a:r>
          </a:p>
        </p:txBody>
      </p:sp>
      <p:sp>
        <p:nvSpPr>
          <p:cNvPr id="4" name="Titel 3">
            <a:extLst>
              <a:ext uri="{FF2B5EF4-FFF2-40B4-BE49-F238E27FC236}">
                <a16:creationId xmlns:a16="http://schemas.microsoft.com/office/drawing/2014/main" id="{FC4FB472-D4B2-83E0-637F-C7ED395F5AFB}"/>
              </a:ext>
            </a:extLst>
          </p:cNvPr>
          <p:cNvSpPr>
            <a:spLocks noGrp="1"/>
          </p:cNvSpPr>
          <p:nvPr>
            <p:ph type="title"/>
          </p:nvPr>
        </p:nvSpPr>
        <p:spPr/>
        <p:txBody>
          <a:bodyPr/>
          <a:lstStyle/>
          <a:p>
            <a:r>
              <a:rPr lang="de-DE" dirty="0"/>
              <a:t>LLM selber betreiben vs. Cloud API </a:t>
            </a:r>
          </a:p>
        </p:txBody>
      </p:sp>
    </p:spTree>
    <p:extLst>
      <p:ext uri="{BB962C8B-B14F-4D97-AF65-F5344CB8AC3E}">
        <p14:creationId xmlns:p14="http://schemas.microsoft.com/office/powerpoint/2010/main" val="775915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A4371-D345-2FBB-4BBB-393B54C723B8}"/>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ED2B273B-34F6-B38E-18D3-02CB6F2E768C}"/>
              </a:ext>
            </a:extLst>
          </p:cNvPr>
          <p:cNvSpPr>
            <a:spLocks noGrp="1"/>
          </p:cNvSpPr>
          <p:nvPr>
            <p:ph idx="1"/>
          </p:nvPr>
        </p:nvSpPr>
        <p:spPr/>
        <p:txBody>
          <a:bodyPr/>
          <a:lstStyle/>
          <a:p>
            <a:r>
              <a:rPr lang="de-DE" dirty="0"/>
              <a:t>Cloud:</a:t>
            </a:r>
          </a:p>
          <a:p>
            <a:pPr marL="342900" indent="-342900">
              <a:buFont typeface="Arial" panose="020B0604020202020204" pitchFamily="34" charset="0"/>
              <a:buChar char="•"/>
            </a:pPr>
            <a:r>
              <a:rPr lang="de-DE" dirty="0"/>
              <a:t>Service provisionieren</a:t>
            </a:r>
          </a:p>
          <a:p>
            <a:pPr marL="342900" indent="-342900">
              <a:buFont typeface="Arial" panose="020B0604020202020204" pitchFamily="34" charset="0"/>
              <a:buChar char="•"/>
            </a:pPr>
            <a:r>
              <a:rPr lang="de-DE" dirty="0"/>
              <a:t>Pay </a:t>
            </a:r>
            <a:r>
              <a:rPr lang="de-DE" dirty="0" err="1"/>
              <a:t>as</a:t>
            </a:r>
            <a:r>
              <a:rPr lang="de-DE" dirty="0"/>
              <a:t> </a:t>
            </a:r>
            <a:r>
              <a:rPr lang="de-DE" dirty="0" err="1"/>
              <a:t>you</a:t>
            </a:r>
            <a:r>
              <a:rPr lang="de-DE" dirty="0"/>
              <a:t> </a:t>
            </a:r>
            <a:r>
              <a:rPr lang="de-DE" dirty="0" err="1"/>
              <a:t>go</a:t>
            </a:r>
            <a:r>
              <a:rPr lang="de-DE" dirty="0"/>
              <a:t> : Abrechnung pro Token</a:t>
            </a:r>
          </a:p>
          <a:p>
            <a:endParaRPr lang="de-DE" dirty="0"/>
          </a:p>
          <a:p>
            <a:r>
              <a:rPr lang="de-DE" dirty="0"/>
              <a:t>Selbstbetrieb:</a:t>
            </a:r>
          </a:p>
          <a:p>
            <a:pPr marL="342900" indent="-342900">
              <a:buFont typeface="Arial" panose="020B0604020202020204" pitchFamily="34" charset="0"/>
              <a:buChar char="•"/>
            </a:pPr>
            <a:r>
              <a:rPr lang="de-DE" dirty="0"/>
              <a:t>Hardware: NVIDIA GPUs </a:t>
            </a:r>
          </a:p>
          <a:p>
            <a:pPr marL="342900" indent="-342900">
              <a:buFont typeface="Arial" panose="020B0604020202020204" pitchFamily="34" charset="0"/>
              <a:buChar char="•"/>
            </a:pPr>
            <a:r>
              <a:rPr lang="de-DE" dirty="0"/>
              <a:t>Wahl des Modells: Open Source, Größe des Modells, Funktionalität (z.B. Multimodal…)</a:t>
            </a:r>
          </a:p>
          <a:p>
            <a:pPr marL="342900" indent="-342900">
              <a:buFont typeface="Arial" panose="020B0604020202020204" pitchFamily="34" charset="0"/>
              <a:buChar char="•"/>
            </a:pPr>
            <a:r>
              <a:rPr lang="de-DE" dirty="0"/>
              <a:t>Engine zur Ausführung: </a:t>
            </a:r>
            <a:r>
              <a:rPr lang="de-DE" dirty="0" err="1"/>
              <a:t>vLLM</a:t>
            </a:r>
            <a:endParaRPr lang="de-DE" dirty="0"/>
          </a:p>
        </p:txBody>
      </p:sp>
      <p:sp>
        <p:nvSpPr>
          <p:cNvPr id="3" name="Foliennummernplatzhalter 2">
            <a:extLst>
              <a:ext uri="{FF2B5EF4-FFF2-40B4-BE49-F238E27FC236}">
                <a16:creationId xmlns:a16="http://schemas.microsoft.com/office/drawing/2014/main" id="{51D4A551-B29D-5508-09C8-9099C3DA9C42}"/>
              </a:ext>
            </a:extLst>
          </p:cNvPr>
          <p:cNvSpPr>
            <a:spLocks noGrp="1"/>
          </p:cNvSpPr>
          <p:nvPr>
            <p:ph type="sldNum" sz="quarter" idx="12"/>
          </p:nvPr>
        </p:nvSpPr>
        <p:spPr/>
        <p:txBody>
          <a:bodyPr/>
          <a:lstStyle/>
          <a:p>
            <a:r>
              <a:rPr lang="de-DE" dirty="0"/>
              <a:t>17</a:t>
            </a:r>
          </a:p>
        </p:txBody>
      </p:sp>
      <p:sp>
        <p:nvSpPr>
          <p:cNvPr id="4" name="Titel 3">
            <a:extLst>
              <a:ext uri="{FF2B5EF4-FFF2-40B4-BE49-F238E27FC236}">
                <a16:creationId xmlns:a16="http://schemas.microsoft.com/office/drawing/2014/main" id="{CD698D50-4F0C-0768-2BBB-56D9E9C310DB}"/>
              </a:ext>
            </a:extLst>
          </p:cNvPr>
          <p:cNvSpPr>
            <a:spLocks noGrp="1"/>
          </p:cNvSpPr>
          <p:nvPr>
            <p:ph type="title"/>
          </p:nvPr>
        </p:nvSpPr>
        <p:spPr/>
        <p:txBody>
          <a:bodyPr/>
          <a:lstStyle/>
          <a:p>
            <a:r>
              <a:rPr lang="de-DE" dirty="0"/>
              <a:t>LLM selber betreiben vs. Cloud API </a:t>
            </a:r>
          </a:p>
        </p:txBody>
      </p:sp>
    </p:spTree>
    <p:extLst>
      <p:ext uri="{BB962C8B-B14F-4D97-AF65-F5344CB8AC3E}">
        <p14:creationId xmlns:p14="http://schemas.microsoft.com/office/powerpoint/2010/main" val="872758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8D15F-17F3-65EA-E227-2E96AAC048DD}"/>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6DCE0D2A-F737-83DC-2EE9-0C6D00E7B5C1}"/>
              </a:ext>
            </a:extLst>
          </p:cNvPr>
          <p:cNvSpPr>
            <a:spLocks noGrp="1"/>
          </p:cNvSpPr>
          <p:nvPr>
            <p:ph type="sldNum" sz="quarter" idx="12"/>
          </p:nvPr>
        </p:nvSpPr>
        <p:spPr/>
        <p:txBody>
          <a:bodyPr/>
          <a:lstStyle/>
          <a:p>
            <a:r>
              <a:rPr lang="de-DE" dirty="0"/>
              <a:t>18</a:t>
            </a:r>
          </a:p>
        </p:txBody>
      </p:sp>
      <p:sp>
        <p:nvSpPr>
          <p:cNvPr id="4" name="Titel 3">
            <a:extLst>
              <a:ext uri="{FF2B5EF4-FFF2-40B4-BE49-F238E27FC236}">
                <a16:creationId xmlns:a16="http://schemas.microsoft.com/office/drawing/2014/main" id="{FDFB5B2A-250B-6D96-093E-C39A3B685010}"/>
              </a:ext>
            </a:extLst>
          </p:cNvPr>
          <p:cNvSpPr>
            <a:spLocks noGrp="1"/>
          </p:cNvSpPr>
          <p:nvPr>
            <p:ph type="title"/>
          </p:nvPr>
        </p:nvSpPr>
        <p:spPr/>
        <p:txBody>
          <a:bodyPr/>
          <a:lstStyle/>
          <a:p>
            <a:r>
              <a:rPr lang="de-DE" dirty="0"/>
              <a:t>LLM selber betreiben vs. Cloud API </a:t>
            </a:r>
          </a:p>
        </p:txBody>
      </p:sp>
      <p:cxnSp>
        <p:nvCxnSpPr>
          <p:cNvPr id="7" name="Gerade Verbindung 6">
            <a:extLst>
              <a:ext uri="{FF2B5EF4-FFF2-40B4-BE49-F238E27FC236}">
                <a16:creationId xmlns:a16="http://schemas.microsoft.com/office/drawing/2014/main" id="{0581994C-59F8-F949-EF01-FB7B663BDBE2}"/>
              </a:ext>
            </a:extLst>
          </p:cNvPr>
          <p:cNvCxnSpPr>
            <a:cxnSpLocks/>
          </p:cNvCxnSpPr>
          <p:nvPr/>
        </p:nvCxnSpPr>
        <p:spPr>
          <a:xfrm>
            <a:off x="568960" y="2597921"/>
            <a:ext cx="103782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Gerade Verbindung 7">
            <a:extLst>
              <a:ext uri="{FF2B5EF4-FFF2-40B4-BE49-F238E27FC236}">
                <a16:creationId xmlns:a16="http://schemas.microsoft.com/office/drawing/2014/main" id="{0D00FD17-194C-43D3-5D90-B43A29174091}"/>
              </a:ext>
            </a:extLst>
          </p:cNvPr>
          <p:cNvCxnSpPr>
            <a:cxnSpLocks/>
          </p:cNvCxnSpPr>
          <p:nvPr/>
        </p:nvCxnSpPr>
        <p:spPr>
          <a:xfrm>
            <a:off x="2743198" y="1961260"/>
            <a:ext cx="0" cy="46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Gerade Verbindung 10">
            <a:extLst>
              <a:ext uri="{FF2B5EF4-FFF2-40B4-BE49-F238E27FC236}">
                <a16:creationId xmlns:a16="http://schemas.microsoft.com/office/drawing/2014/main" id="{CCD7BB19-153F-6A01-0B9E-0A20B2E1C0D4}"/>
              </a:ext>
            </a:extLst>
          </p:cNvPr>
          <p:cNvCxnSpPr>
            <a:cxnSpLocks/>
          </p:cNvCxnSpPr>
          <p:nvPr/>
        </p:nvCxnSpPr>
        <p:spPr>
          <a:xfrm>
            <a:off x="7048855" y="1961260"/>
            <a:ext cx="0" cy="46800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feld 12">
            <a:extLst>
              <a:ext uri="{FF2B5EF4-FFF2-40B4-BE49-F238E27FC236}">
                <a16:creationId xmlns:a16="http://schemas.microsoft.com/office/drawing/2014/main" id="{2DB3AB6D-2B36-605E-13A8-BFA5E93CB087}"/>
              </a:ext>
            </a:extLst>
          </p:cNvPr>
          <p:cNvSpPr txBox="1"/>
          <p:nvPr/>
        </p:nvSpPr>
        <p:spPr>
          <a:xfrm>
            <a:off x="4030452" y="2094925"/>
            <a:ext cx="1247457" cy="369332"/>
          </a:xfrm>
          <a:prstGeom prst="rect">
            <a:avLst/>
          </a:prstGeom>
          <a:noFill/>
        </p:spPr>
        <p:txBody>
          <a:bodyPr wrap="none" rtlCol="0">
            <a:spAutoFit/>
          </a:bodyPr>
          <a:lstStyle/>
          <a:p>
            <a:r>
              <a:rPr lang="de-DE" dirty="0"/>
              <a:t>Cloud API</a:t>
            </a:r>
          </a:p>
        </p:txBody>
      </p:sp>
      <p:sp>
        <p:nvSpPr>
          <p:cNvPr id="14" name="Textfeld 13">
            <a:extLst>
              <a:ext uri="{FF2B5EF4-FFF2-40B4-BE49-F238E27FC236}">
                <a16:creationId xmlns:a16="http://schemas.microsoft.com/office/drawing/2014/main" id="{74625803-C97C-ECF2-6EC2-E5D1109FC043}"/>
              </a:ext>
            </a:extLst>
          </p:cNvPr>
          <p:cNvSpPr txBox="1"/>
          <p:nvPr/>
        </p:nvSpPr>
        <p:spPr>
          <a:xfrm>
            <a:off x="8455749" y="2060742"/>
            <a:ext cx="1588897" cy="369332"/>
          </a:xfrm>
          <a:prstGeom prst="rect">
            <a:avLst/>
          </a:prstGeom>
          <a:noFill/>
        </p:spPr>
        <p:txBody>
          <a:bodyPr wrap="none" rtlCol="0">
            <a:spAutoFit/>
          </a:bodyPr>
          <a:lstStyle/>
          <a:p>
            <a:r>
              <a:rPr lang="de-DE" dirty="0"/>
              <a:t>Selbstbetrieb</a:t>
            </a:r>
          </a:p>
        </p:txBody>
      </p:sp>
    </p:spTree>
    <p:extLst>
      <p:ext uri="{BB962C8B-B14F-4D97-AF65-F5344CB8AC3E}">
        <p14:creationId xmlns:p14="http://schemas.microsoft.com/office/powerpoint/2010/main" val="1562820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FBD6C-0C5F-2465-F1F3-66B95087EE95}"/>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FC1485B7-FD88-B5AC-E1F3-C6A09A429C4F}"/>
              </a:ext>
            </a:extLst>
          </p:cNvPr>
          <p:cNvSpPr>
            <a:spLocks noGrp="1"/>
          </p:cNvSpPr>
          <p:nvPr>
            <p:ph type="sldNum" sz="quarter" idx="12"/>
          </p:nvPr>
        </p:nvSpPr>
        <p:spPr/>
        <p:txBody>
          <a:bodyPr/>
          <a:lstStyle/>
          <a:p>
            <a:r>
              <a:rPr lang="de-DE" dirty="0"/>
              <a:t>18</a:t>
            </a:r>
          </a:p>
        </p:txBody>
      </p:sp>
      <p:sp>
        <p:nvSpPr>
          <p:cNvPr id="4" name="Titel 3">
            <a:extLst>
              <a:ext uri="{FF2B5EF4-FFF2-40B4-BE49-F238E27FC236}">
                <a16:creationId xmlns:a16="http://schemas.microsoft.com/office/drawing/2014/main" id="{F45ABEE3-2FE6-A7F7-9E13-E4EB8A163D7D}"/>
              </a:ext>
            </a:extLst>
          </p:cNvPr>
          <p:cNvSpPr>
            <a:spLocks noGrp="1"/>
          </p:cNvSpPr>
          <p:nvPr>
            <p:ph type="title"/>
          </p:nvPr>
        </p:nvSpPr>
        <p:spPr/>
        <p:txBody>
          <a:bodyPr/>
          <a:lstStyle/>
          <a:p>
            <a:r>
              <a:rPr lang="de-DE" dirty="0"/>
              <a:t>LLM selber betreiben vs. Cloud API </a:t>
            </a:r>
          </a:p>
        </p:txBody>
      </p:sp>
      <p:cxnSp>
        <p:nvCxnSpPr>
          <p:cNvPr id="7" name="Gerade Verbindung 6">
            <a:extLst>
              <a:ext uri="{FF2B5EF4-FFF2-40B4-BE49-F238E27FC236}">
                <a16:creationId xmlns:a16="http://schemas.microsoft.com/office/drawing/2014/main" id="{D5D3B9AC-0D99-D7B9-7B60-1DD5FCFD993F}"/>
              </a:ext>
            </a:extLst>
          </p:cNvPr>
          <p:cNvCxnSpPr>
            <a:cxnSpLocks/>
          </p:cNvCxnSpPr>
          <p:nvPr/>
        </p:nvCxnSpPr>
        <p:spPr>
          <a:xfrm>
            <a:off x="568960" y="2597921"/>
            <a:ext cx="103782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Gerade Verbindung 7">
            <a:extLst>
              <a:ext uri="{FF2B5EF4-FFF2-40B4-BE49-F238E27FC236}">
                <a16:creationId xmlns:a16="http://schemas.microsoft.com/office/drawing/2014/main" id="{D0BF30F3-8929-F36A-89E7-E6C8E8FE6009}"/>
              </a:ext>
            </a:extLst>
          </p:cNvPr>
          <p:cNvCxnSpPr>
            <a:cxnSpLocks/>
          </p:cNvCxnSpPr>
          <p:nvPr/>
        </p:nvCxnSpPr>
        <p:spPr>
          <a:xfrm>
            <a:off x="2743198" y="1961260"/>
            <a:ext cx="0" cy="46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Gerade Verbindung 10">
            <a:extLst>
              <a:ext uri="{FF2B5EF4-FFF2-40B4-BE49-F238E27FC236}">
                <a16:creationId xmlns:a16="http://schemas.microsoft.com/office/drawing/2014/main" id="{EEDC24AB-05B9-CB66-DBC6-1D5D55D2C147}"/>
              </a:ext>
            </a:extLst>
          </p:cNvPr>
          <p:cNvCxnSpPr>
            <a:cxnSpLocks/>
          </p:cNvCxnSpPr>
          <p:nvPr/>
        </p:nvCxnSpPr>
        <p:spPr>
          <a:xfrm>
            <a:off x="7048855" y="1961260"/>
            <a:ext cx="0" cy="46800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feld 12">
            <a:extLst>
              <a:ext uri="{FF2B5EF4-FFF2-40B4-BE49-F238E27FC236}">
                <a16:creationId xmlns:a16="http://schemas.microsoft.com/office/drawing/2014/main" id="{06985721-8D96-42D1-4494-B5CF425DF3FA}"/>
              </a:ext>
            </a:extLst>
          </p:cNvPr>
          <p:cNvSpPr txBox="1"/>
          <p:nvPr/>
        </p:nvSpPr>
        <p:spPr>
          <a:xfrm>
            <a:off x="4030452" y="2094925"/>
            <a:ext cx="1247457" cy="369332"/>
          </a:xfrm>
          <a:prstGeom prst="rect">
            <a:avLst/>
          </a:prstGeom>
          <a:noFill/>
        </p:spPr>
        <p:txBody>
          <a:bodyPr wrap="none" rtlCol="0">
            <a:spAutoFit/>
          </a:bodyPr>
          <a:lstStyle/>
          <a:p>
            <a:r>
              <a:rPr lang="de-DE" dirty="0"/>
              <a:t>Cloud API</a:t>
            </a:r>
          </a:p>
        </p:txBody>
      </p:sp>
      <p:sp>
        <p:nvSpPr>
          <p:cNvPr id="14" name="Textfeld 13">
            <a:extLst>
              <a:ext uri="{FF2B5EF4-FFF2-40B4-BE49-F238E27FC236}">
                <a16:creationId xmlns:a16="http://schemas.microsoft.com/office/drawing/2014/main" id="{388A2069-D5D9-A464-20E0-940DA00EFCE5}"/>
              </a:ext>
            </a:extLst>
          </p:cNvPr>
          <p:cNvSpPr txBox="1"/>
          <p:nvPr/>
        </p:nvSpPr>
        <p:spPr>
          <a:xfrm>
            <a:off x="8455749" y="2060742"/>
            <a:ext cx="1588897" cy="369332"/>
          </a:xfrm>
          <a:prstGeom prst="rect">
            <a:avLst/>
          </a:prstGeom>
          <a:noFill/>
        </p:spPr>
        <p:txBody>
          <a:bodyPr wrap="none" rtlCol="0">
            <a:spAutoFit/>
          </a:bodyPr>
          <a:lstStyle/>
          <a:p>
            <a:r>
              <a:rPr lang="de-DE" dirty="0"/>
              <a:t>Selbstbetrieb</a:t>
            </a:r>
          </a:p>
        </p:txBody>
      </p:sp>
      <p:sp>
        <p:nvSpPr>
          <p:cNvPr id="15" name="Textfeld 14">
            <a:extLst>
              <a:ext uri="{FF2B5EF4-FFF2-40B4-BE49-F238E27FC236}">
                <a16:creationId xmlns:a16="http://schemas.microsoft.com/office/drawing/2014/main" id="{E055B724-C40B-D727-5575-25300B0AA6C8}"/>
              </a:ext>
            </a:extLst>
          </p:cNvPr>
          <p:cNvSpPr txBox="1"/>
          <p:nvPr/>
        </p:nvSpPr>
        <p:spPr>
          <a:xfrm>
            <a:off x="693970" y="2865245"/>
            <a:ext cx="1681871" cy="369332"/>
          </a:xfrm>
          <a:prstGeom prst="rect">
            <a:avLst/>
          </a:prstGeom>
          <a:noFill/>
        </p:spPr>
        <p:txBody>
          <a:bodyPr wrap="none" rtlCol="0">
            <a:spAutoFit/>
          </a:bodyPr>
          <a:lstStyle/>
          <a:p>
            <a:r>
              <a:rPr lang="de-DE" dirty="0"/>
              <a:t>Funktionalität</a:t>
            </a:r>
          </a:p>
        </p:txBody>
      </p:sp>
      <p:pic>
        <p:nvPicPr>
          <p:cNvPr id="18" name="Grafik 17" descr="Daumen hoch-Zeichen mit einfarbiger Füllung">
            <a:extLst>
              <a:ext uri="{FF2B5EF4-FFF2-40B4-BE49-F238E27FC236}">
                <a16:creationId xmlns:a16="http://schemas.microsoft.com/office/drawing/2014/main" id="{E91D47DC-4088-81E1-FEAD-4429039959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6490" y="2632104"/>
            <a:ext cx="636656" cy="636656"/>
          </a:xfrm>
          <a:prstGeom prst="rect">
            <a:avLst/>
          </a:prstGeom>
        </p:spPr>
      </p:pic>
      <p:pic>
        <p:nvPicPr>
          <p:cNvPr id="19" name="Grafik 18" descr="Daumen hoch-Zeichen mit einfarbiger Füllung">
            <a:extLst>
              <a:ext uri="{FF2B5EF4-FFF2-40B4-BE49-F238E27FC236}">
                <a16:creationId xmlns:a16="http://schemas.microsoft.com/office/drawing/2014/main" id="{98FCFA3A-553F-7539-7F23-9F63E76A12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954565" y="2608603"/>
            <a:ext cx="636656" cy="636656"/>
          </a:xfrm>
          <a:prstGeom prst="rect">
            <a:avLst/>
          </a:prstGeom>
        </p:spPr>
      </p:pic>
    </p:spTree>
    <p:extLst>
      <p:ext uri="{BB962C8B-B14F-4D97-AF65-F5344CB8AC3E}">
        <p14:creationId xmlns:p14="http://schemas.microsoft.com/office/powerpoint/2010/main" val="848193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43F57-5778-D81B-16B0-ADFF71D688BF}"/>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7F230829-4FAF-E15C-432F-3834B90A6BBF}"/>
              </a:ext>
            </a:extLst>
          </p:cNvPr>
          <p:cNvSpPr>
            <a:spLocks noGrp="1"/>
          </p:cNvSpPr>
          <p:nvPr>
            <p:ph type="sldNum" sz="quarter" idx="12"/>
          </p:nvPr>
        </p:nvSpPr>
        <p:spPr/>
        <p:txBody>
          <a:bodyPr/>
          <a:lstStyle/>
          <a:p>
            <a:r>
              <a:rPr lang="de-DE" dirty="0"/>
              <a:t>18</a:t>
            </a:r>
          </a:p>
        </p:txBody>
      </p:sp>
      <p:sp>
        <p:nvSpPr>
          <p:cNvPr id="4" name="Titel 3">
            <a:extLst>
              <a:ext uri="{FF2B5EF4-FFF2-40B4-BE49-F238E27FC236}">
                <a16:creationId xmlns:a16="http://schemas.microsoft.com/office/drawing/2014/main" id="{3E5058CB-8CD6-D604-91DE-4D80BE4BDA38}"/>
              </a:ext>
            </a:extLst>
          </p:cNvPr>
          <p:cNvSpPr>
            <a:spLocks noGrp="1"/>
          </p:cNvSpPr>
          <p:nvPr>
            <p:ph type="title"/>
          </p:nvPr>
        </p:nvSpPr>
        <p:spPr/>
        <p:txBody>
          <a:bodyPr/>
          <a:lstStyle/>
          <a:p>
            <a:r>
              <a:rPr lang="de-DE" dirty="0"/>
              <a:t>LLM selber betreiben vs. Cloud API </a:t>
            </a:r>
          </a:p>
        </p:txBody>
      </p:sp>
      <p:cxnSp>
        <p:nvCxnSpPr>
          <p:cNvPr id="7" name="Gerade Verbindung 6">
            <a:extLst>
              <a:ext uri="{FF2B5EF4-FFF2-40B4-BE49-F238E27FC236}">
                <a16:creationId xmlns:a16="http://schemas.microsoft.com/office/drawing/2014/main" id="{E9C2374C-DC7F-1DF2-782D-1AB8318A1384}"/>
              </a:ext>
            </a:extLst>
          </p:cNvPr>
          <p:cNvCxnSpPr>
            <a:cxnSpLocks/>
          </p:cNvCxnSpPr>
          <p:nvPr/>
        </p:nvCxnSpPr>
        <p:spPr>
          <a:xfrm>
            <a:off x="568960" y="2597921"/>
            <a:ext cx="103782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Gerade Verbindung 7">
            <a:extLst>
              <a:ext uri="{FF2B5EF4-FFF2-40B4-BE49-F238E27FC236}">
                <a16:creationId xmlns:a16="http://schemas.microsoft.com/office/drawing/2014/main" id="{9143A05B-4EFE-34DE-EC0A-13C247A96B9F}"/>
              </a:ext>
            </a:extLst>
          </p:cNvPr>
          <p:cNvCxnSpPr>
            <a:cxnSpLocks/>
          </p:cNvCxnSpPr>
          <p:nvPr/>
        </p:nvCxnSpPr>
        <p:spPr>
          <a:xfrm>
            <a:off x="2743198" y="1961260"/>
            <a:ext cx="0" cy="46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Gerade Verbindung 10">
            <a:extLst>
              <a:ext uri="{FF2B5EF4-FFF2-40B4-BE49-F238E27FC236}">
                <a16:creationId xmlns:a16="http://schemas.microsoft.com/office/drawing/2014/main" id="{B998C90D-09F0-F190-4264-1A9C715A67B9}"/>
              </a:ext>
            </a:extLst>
          </p:cNvPr>
          <p:cNvCxnSpPr>
            <a:cxnSpLocks/>
          </p:cNvCxnSpPr>
          <p:nvPr/>
        </p:nvCxnSpPr>
        <p:spPr>
          <a:xfrm>
            <a:off x="7048855" y="1961260"/>
            <a:ext cx="0" cy="46800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feld 12">
            <a:extLst>
              <a:ext uri="{FF2B5EF4-FFF2-40B4-BE49-F238E27FC236}">
                <a16:creationId xmlns:a16="http://schemas.microsoft.com/office/drawing/2014/main" id="{7B88A8C6-1354-D547-454E-B6B040641518}"/>
              </a:ext>
            </a:extLst>
          </p:cNvPr>
          <p:cNvSpPr txBox="1"/>
          <p:nvPr/>
        </p:nvSpPr>
        <p:spPr>
          <a:xfrm>
            <a:off x="4030452" y="2094925"/>
            <a:ext cx="1247457" cy="369332"/>
          </a:xfrm>
          <a:prstGeom prst="rect">
            <a:avLst/>
          </a:prstGeom>
          <a:noFill/>
        </p:spPr>
        <p:txBody>
          <a:bodyPr wrap="none" rtlCol="0">
            <a:spAutoFit/>
          </a:bodyPr>
          <a:lstStyle/>
          <a:p>
            <a:r>
              <a:rPr lang="de-DE" dirty="0"/>
              <a:t>Cloud API</a:t>
            </a:r>
          </a:p>
        </p:txBody>
      </p:sp>
      <p:sp>
        <p:nvSpPr>
          <p:cNvPr id="14" name="Textfeld 13">
            <a:extLst>
              <a:ext uri="{FF2B5EF4-FFF2-40B4-BE49-F238E27FC236}">
                <a16:creationId xmlns:a16="http://schemas.microsoft.com/office/drawing/2014/main" id="{2F9C26E6-FBD0-8ED4-931A-E1E3512414FC}"/>
              </a:ext>
            </a:extLst>
          </p:cNvPr>
          <p:cNvSpPr txBox="1"/>
          <p:nvPr/>
        </p:nvSpPr>
        <p:spPr>
          <a:xfrm>
            <a:off x="8455749" y="2060742"/>
            <a:ext cx="1588897" cy="369332"/>
          </a:xfrm>
          <a:prstGeom prst="rect">
            <a:avLst/>
          </a:prstGeom>
          <a:noFill/>
        </p:spPr>
        <p:txBody>
          <a:bodyPr wrap="none" rtlCol="0">
            <a:spAutoFit/>
          </a:bodyPr>
          <a:lstStyle/>
          <a:p>
            <a:r>
              <a:rPr lang="de-DE" dirty="0"/>
              <a:t>Selbstbetrieb</a:t>
            </a:r>
          </a:p>
        </p:txBody>
      </p:sp>
      <p:sp>
        <p:nvSpPr>
          <p:cNvPr id="15" name="Textfeld 14">
            <a:extLst>
              <a:ext uri="{FF2B5EF4-FFF2-40B4-BE49-F238E27FC236}">
                <a16:creationId xmlns:a16="http://schemas.microsoft.com/office/drawing/2014/main" id="{63243C4A-0532-35D3-8481-38D4345B1552}"/>
              </a:ext>
            </a:extLst>
          </p:cNvPr>
          <p:cNvSpPr txBox="1"/>
          <p:nvPr/>
        </p:nvSpPr>
        <p:spPr>
          <a:xfrm>
            <a:off x="693970" y="2865245"/>
            <a:ext cx="1681871" cy="369332"/>
          </a:xfrm>
          <a:prstGeom prst="rect">
            <a:avLst/>
          </a:prstGeom>
          <a:noFill/>
        </p:spPr>
        <p:txBody>
          <a:bodyPr wrap="none" rtlCol="0">
            <a:spAutoFit/>
          </a:bodyPr>
          <a:lstStyle/>
          <a:p>
            <a:r>
              <a:rPr lang="de-DE" dirty="0"/>
              <a:t>Funktionalität</a:t>
            </a:r>
          </a:p>
        </p:txBody>
      </p:sp>
      <p:pic>
        <p:nvPicPr>
          <p:cNvPr id="18" name="Grafik 17" descr="Daumen hoch-Zeichen mit einfarbiger Füllung">
            <a:extLst>
              <a:ext uri="{FF2B5EF4-FFF2-40B4-BE49-F238E27FC236}">
                <a16:creationId xmlns:a16="http://schemas.microsoft.com/office/drawing/2014/main" id="{7B5F9976-ACE8-C230-4E01-F533A7CCAA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6490" y="2632104"/>
            <a:ext cx="636656" cy="636656"/>
          </a:xfrm>
          <a:prstGeom prst="rect">
            <a:avLst/>
          </a:prstGeom>
        </p:spPr>
      </p:pic>
      <p:pic>
        <p:nvPicPr>
          <p:cNvPr id="19" name="Grafik 18" descr="Daumen hoch-Zeichen mit einfarbiger Füllung">
            <a:extLst>
              <a:ext uri="{FF2B5EF4-FFF2-40B4-BE49-F238E27FC236}">
                <a16:creationId xmlns:a16="http://schemas.microsoft.com/office/drawing/2014/main" id="{E5239EDC-5E5A-F1BD-46AF-CADEC8040B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954565" y="2608603"/>
            <a:ext cx="636656" cy="636656"/>
          </a:xfrm>
          <a:prstGeom prst="rect">
            <a:avLst/>
          </a:prstGeom>
        </p:spPr>
      </p:pic>
      <p:pic>
        <p:nvPicPr>
          <p:cNvPr id="20" name="Grafik 19" descr="Daumen hoch-Zeichen mit einfarbiger Füllung">
            <a:extLst>
              <a:ext uri="{FF2B5EF4-FFF2-40B4-BE49-F238E27FC236}">
                <a16:creationId xmlns:a16="http://schemas.microsoft.com/office/drawing/2014/main" id="{DEF1F50C-2977-8393-85E1-28C1784945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9052847" y="3452997"/>
            <a:ext cx="636656" cy="636656"/>
          </a:xfrm>
          <a:prstGeom prst="rect">
            <a:avLst/>
          </a:prstGeom>
        </p:spPr>
      </p:pic>
      <p:sp>
        <p:nvSpPr>
          <p:cNvPr id="21" name="Textfeld 20">
            <a:extLst>
              <a:ext uri="{FF2B5EF4-FFF2-40B4-BE49-F238E27FC236}">
                <a16:creationId xmlns:a16="http://schemas.microsoft.com/office/drawing/2014/main" id="{5D85422A-5855-04E7-EC6F-4A84CD8F5395}"/>
              </a:ext>
            </a:extLst>
          </p:cNvPr>
          <p:cNvSpPr txBox="1"/>
          <p:nvPr/>
        </p:nvSpPr>
        <p:spPr>
          <a:xfrm>
            <a:off x="693969" y="3586659"/>
            <a:ext cx="920445" cy="369332"/>
          </a:xfrm>
          <a:prstGeom prst="rect">
            <a:avLst/>
          </a:prstGeom>
          <a:noFill/>
        </p:spPr>
        <p:txBody>
          <a:bodyPr wrap="none" rtlCol="0">
            <a:spAutoFit/>
          </a:bodyPr>
          <a:lstStyle/>
          <a:p>
            <a:r>
              <a:rPr lang="de-DE" dirty="0"/>
              <a:t>Kosten</a:t>
            </a:r>
          </a:p>
        </p:txBody>
      </p:sp>
      <p:pic>
        <p:nvPicPr>
          <p:cNvPr id="22" name="Grafik 21" descr="Daumen hoch-Zeichen mit einfarbiger Füllung">
            <a:extLst>
              <a:ext uri="{FF2B5EF4-FFF2-40B4-BE49-F238E27FC236}">
                <a16:creationId xmlns:a16="http://schemas.microsoft.com/office/drawing/2014/main" id="{B000A93B-5847-ED26-B6C3-58FD960EB0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2934" y="3388487"/>
            <a:ext cx="636656" cy="636656"/>
          </a:xfrm>
          <a:prstGeom prst="rect">
            <a:avLst/>
          </a:prstGeom>
        </p:spPr>
      </p:pic>
      <p:cxnSp>
        <p:nvCxnSpPr>
          <p:cNvPr id="23" name="Gerade Verbindung 22">
            <a:extLst>
              <a:ext uri="{FF2B5EF4-FFF2-40B4-BE49-F238E27FC236}">
                <a16:creationId xmlns:a16="http://schemas.microsoft.com/office/drawing/2014/main" id="{31BAE21B-FA8F-3151-A7D3-45A139DD7FFD}"/>
              </a:ext>
            </a:extLst>
          </p:cNvPr>
          <p:cNvCxnSpPr>
            <a:cxnSpLocks/>
          </p:cNvCxnSpPr>
          <p:nvPr/>
        </p:nvCxnSpPr>
        <p:spPr>
          <a:xfrm>
            <a:off x="568959" y="3410484"/>
            <a:ext cx="1037820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5498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3CB3A-AD23-083C-80EE-E187067D4C45}"/>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A6B72D20-272F-0E87-2E00-E96D116C9849}"/>
              </a:ext>
            </a:extLst>
          </p:cNvPr>
          <p:cNvSpPr>
            <a:spLocks noGrp="1"/>
          </p:cNvSpPr>
          <p:nvPr>
            <p:ph type="sldNum" sz="quarter" idx="12"/>
          </p:nvPr>
        </p:nvSpPr>
        <p:spPr/>
        <p:txBody>
          <a:bodyPr/>
          <a:lstStyle/>
          <a:p>
            <a:r>
              <a:rPr lang="de-DE" dirty="0"/>
              <a:t>18</a:t>
            </a:r>
          </a:p>
        </p:txBody>
      </p:sp>
      <p:sp>
        <p:nvSpPr>
          <p:cNvPr id="4" name="Titel 3">
            <a:extLst>
              <a:ext uri="{FF2B5EF4-FFF2-40B4-BE49-F238E27FC236}">
                <a16:creationId xmlns:a16="http://schemas.microsoft.com/office/drawing/2014/main" id="{F53AFFDC-254B-921F-9DA8-925EEEA230A8}"/>
              </a:ext>
            </a:extLst>
          </p:cNvPr>
          <p:cNvSpPr>
            <a:spLocks noGrp="1"/>
          </p:cNvSpPr>
          <p:nvPr>
            <p:ph type="title"/>
          </p:nvPr>
        </p:nvSpPr>
        <p:spPr/>
        <p:txBody>
          <a:bodyPr/>
          <a:lstStyle/>
          <a:p>
            <a:r>
              <a:rPr lang="de-DE" dirty="0"/>
              <a:t>LLM selber betreiben vs. Cloud API </a:t>
            </a:r>
          </a:p>
        </p:txBody>
      </p:sp>
      <p:cxnSp>
        <p:nvCxnSpPr>
          <p:cNvPr id="7" name="Gerade Verbindung 6">
            <a:extLst>
              <a:ext uri="{FF2B5EF4-FFF2-40B4-BE49-F238E27FC236}">
                <a16:creationId xmlns:a16="http://schemas.microsoft.com/office/drawing/2014/main" id="{03CBADDC-5AB0-2FBF-86EB-75B4F085DF84}"/>
              </a:ext>
            </a:extLst>
          </p:cNvPr>
          <p:cNvCxnSpPr>
            <a:cxnSpLocks/>
          </p:cNvCxnSpPr>
          <p:nvPr/>
        </p:nvCxnSpPr>
        <p:spPr>
          <a:xfrm>
            <a:off x="568960" y="2597921"/>
            <a:ext cx="103782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Gerade Verbindung 7">
            <a:extLst>
              <a:ext uri="{FF2B5EF4-FFF2-40B4-BE49-F238E27FC236}">
                <a16:creationId xmlns:a16="http://schemas.microsoft.com/office/drawing/2014/main" id="{E2E91D42-6961-0EC7-F16F-25E2B2C1089E}"/>
              </a:ext>
            </a:extLst>
          </p:cNvPr>
          <p:cNvCxnSpPr>
            <a:cxnSpLocks/>
          </p:cNvCxnSpPr>
          <p:nvPr/>
        </p:nvCxnSpPr>
        <p:spPr>
          <a:xfrm>
            <a:off x="2743198" y="1961260"/>
            <a:ext cx="0" cy="46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Gerade Verbindung 10">
            <a:extLst>
              <a:ext uri="{FF2B5EF4-FFF2-40B4-BE49-F238E27FC236}">
                <a16:creationId xmlns:a16="http://schemas.microsoft.com/office/drawing/2014/main" id="{D63C8386-B157-C791-96DC-0158149EC89E}"/>
              </a:ext>
            </a:extLst>
          </p:cNvPr>
          <p:cNvCxnSpPr>
            <a:cxnSpLocks/>
          </p:cNvCxnSpPr>
          <p:nvPr/>
        </p:nvCxnSpPr>
        <p:spPr>
          <a:xfrm>
            <a:off x="7048855" y="1961260"/>
            <a:ext cx="0" cy="46800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feld 12">
            <a:extLst>
              <a:ext uri="{FF2B5EF4-FFF2-40B4-BE49-F238E27FC236}">
                <a16:creationId xmlns:a16="http://schemas.microsoft.com/office/drawing/2014/main" id="{FD10A27F-16EC-9E0C-8D10-6784E0E74DD6}"/>
              </a:ext>
            </a:extLst>
          </p:cNvPr>
          <p:cNvSpPr txBox="1"/>
          <p:nvPr/>
        </p:nvSpPr>
        <p:spPr>
          <a:xfrm>
            <a:off x="4030452" y="2094925"/>
            <a:ext cx="1247457" cy="369332"/>
          </a:xfrm>
          <a:prstGeom prst="rect">
            <a:avLst/>
          </a:prstGeom>
          <a:noFill/>
        </p:spPr>
        <p:txBody>
          <a:bodyPr wrap="none" rtlCol="0">
            <a:spAutoFit/>
          </a:bodyPr>
          <a:lstStyle/>
          <a:p>
            <a:r>
              <a:rPr lang="de-DE" dirty="0"/>
              <a:t>Cloud API</a:t>
            </a:r>
          </a:p>
        </p:txBody>
      </p:sp>
      <p:sp>
        <p:nvSpPr>
          <p:cNvPr id="14" name="Textfeld 13">
            <a:extLst>
              <a:ext uri="{FF2B5EF4-FFF2-40B4-BE49-F238E27FC236}">
                <a16:creationId xmlns:a16="http://schemas.microsoft.com/office/drawing/2014/main" id="{9BCF7A2A-3034-4C35-3249-B4369D5BC47C}"/>
              </a:ext>
            </a:extLst>
          </p:cNvPr>
          <p:cNvSpPr txBox="1"/>
          <p:nvPr/>
        </p:nvSpPr>
        <p:spPr>
          <a:xfrm>
            <a:off x="8455749" y="2060742"/>
            <a:ext cx="1588897" cy="369332"/>
          </a:xfrm>
          <a:prstGeom prst="rect">
            <a:avLst/>
          </a:prstGeom>
          <a:noFill/>
        </p:spPr>
        <p:txBody>
          <a:bodyPr wrap="none" rtlCol="0">
            <a:spAutoFit/>
          </a:bodyPr>
          <a:lstStyle/>
          <a:p>
            <a:r>
              <a:rPr lang="de-DE" dirty="0"/>
              <a:t>Selbstbetrieb</a:t>
            </a:r>
          </a:p>
        </p:txBody>
      </p:sp>
      <p:sp>
        <p:nvSpPr>
          <p:cNvPr id="15" name="Textfeld 14">
            <a:extLst>
              <a:ext uri="{FF2B5EF4-FFF2-40B4-BE49-F238E27FC236}">
                <a16:creationId xmlns:a16="http://schemas.microsoft.com/office/drawing/2014/main" id="{0091BB1A-BB8F-7A19-412A-33407F4379C9}"/>
              </a:ext>
            </a:extLst>
          </p:cNvPr>
          <p:cNvSpPr txBox="1"/>
          <p:nvPr/>
        </p:nvSpPr>
        <p:spPr>
          <a:xfrm>
            <a:off x="693970" y="2865245"/>
            <a:ext cx="1681871" cy="369332"/>
          </a:xfrm>
          <a:prstGeom prst="rect">
            <a:avLst/>
          </a:prstGeom>
          <a:noFill/>
        </p:spPr>
        <p:txBody>
          <a:bodyPr wrap="none" rtlCol="0">
            <a:spAutoFit/>
          </a:bodyPr>
          <a:lstStyle/>
          <a:p>
            <a:r>
              <a:rPr lang="de-DE" dirty="0"/>
              <a:t>Funktionalität</a:t>
            </a:r>
          </a:p>
        </p:txBody>
      </p:sp>
      <p:pic>
        <p:nvPicPr>
          <p:cNvPr id="18" name="Grafik 17" descr="Daumen hoch-Zeichen mit einfarbiger Füllung">
            <a:extLst>
              <a:ext uri="{FF2B5EF4-FFF2-40B4-BE49-F238E27FC236}">
                <a16:creationId xmlns:a16="http://schemas.microsoft.com/office/drawing/2014/main" id="{6E7085DC-CA4C-6C26-520B-5A9B44462B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6490" y="2632104"/>
            <a:ext cx="636656" cy="636656"/>
          </a:xfrm>
          <a:prstGeom prst="rect">
            <a:avLst/>
          </a:prstGeom>
        </p:spPr>
      </p:pic>
      <p:pic>
        <p:nvPicPr>
          <p:cNvPr id="19" name="Grafik 18" descr="Daumen hoch-Zeichen mit einfarbiger Füllung">
            <a:extLst>
              <a:ext uri="{FF2B5EF4-FFF2-40B4-BE49-F238E27FC236}">
                <a16:creationId xmlns:a16="http://schemas.microsoft.com/office/drawing/2014/main" id="{0456041C-0371-BA98-B874-E8479C318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954565" y="2608603"/>
            <a:ext cx="636656" cy="636656"/>
          </a:xfrm>
          <a:prstGeom prst="rect">
            <a:avLst/>
          </a:prstGeom>
        </p:spPr>
      </p:pic>
      <p:pic>
        <p:nvPicPr>
          <p:cNvPr id="20" name="Grafik 19" descr="Daumen hoch-Zeichen mit einfarbiger Füllung">
            <a:extLst>
              <a:ext uri="{FF2B5EF4-FFF2-40B4-BE49-F238E27FC236}">
                <a16:creationId xmlns:a16="http://schemas.microsoft.com/office/drawing/2014/main" id="{9A2B2648-0AFC-C5A4-B13E-C4E2361542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9052847" y="3452997"/>
            <a:ext cx="636656" cy="636656"/>
          </a:xfrm>
          <a:prstGeom prst="rect">
            <a:avLst/>
          </a:prstGeom>
        </p:spPr>
      </p:pic>
      <p:sp>
        <p:nvSpPr>
          <p:cNvPr id="21" name="Textfeld 20">
            <a:extLst>
              <a:ext uri="{FF2B5EF4-FFF2-40B4-BE49-F238E27FC236}">
                <a16:creationId xmlns:a16="http://schemas.microsoft.com/office/drawing/2014/main" id="{36A4A2F1-B0D5-BA70-3116-5D9357019B05}"/>
              </a:ext>
            </a:extLst>
          </p:cNvPr>
          <p:cNvSpPr txBox="1"/>
          <p:nvPr/>
        </p:nvSpPr>
        <p:spPr>
          <a:xfrm>
            <a:off x="693969" y="3586659"/>
            <a:ext cx="920445" cy="369332"/>
          </a:xfrm>
          <a:prstGeom prst="rect">
            <a:avLst/>
          </a:prstGeom>
          <a:noFill/>
        </p:spPr>
        <p:txBody>
          <a:bodyPr wrap="none" rtlCol="0">
            <a:spAutoFit/>
          </a:bodyPr>
          <a:lstStyle/>
          <a:p>
            <a:r>
              <a:rPr lang="de-DE" dirty="0"/>
              <a:t>Kosten</a:t>
            </a:r>
          </a:p>
        </p:txBody>
      </p:sp>
      <p:pic>
        <p:nvPicPr>
          <p:cNvPr id="22" name="Grafik 21" descr="Daumen hoch-Zeichen mit einfarbiger Füllung">
            <a:extLst>
              <a:ext uri="{FF2B5EF4-FFF2-40B4-BE49-F238E27FC236}">
                <a16:creationId xmlns:a16="http://schemas.microsoft.com/office/drawing/2014/main" id="{C4A273AC-084C-CFE8-CC86-D91D14E2F1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2934" y="3388487"/>
            <a:ext cx="636656" cy="636656"/>
          </a:xfrm>
          <a:prstGeom prst="rect">
            <a:avLst/>
          </a:prstGeom>
        </p:spPr>
      </p:pic>
      <p:cxnSp>
        <p:nvCxnSpPr>
          <p:cNvPr id="23" name="Gerade Verbindung 22">
            <a:extLst>
              <a:ext uri="{FF2B5EF4-FFF2-40B4-BE49-F238E27FC236}">
                <a16:creationId xmlns:a16="http://schemas.microsoft.com/office/drawing/2014/main" id="{D8F7D951-DB0D-D0E5-B549-13630724D5AA}"/>
              </a:ext>
            </a:extLst>
          </p:cNvPr>
          <p:cNvCxnSpPr>
            <a:cxnSpLocks/>
          </p:cNvCxnSpPr>
          <p:nvPr/>
        </p:nvCxnSpPr>
        <p:spPr>
          <a:xfrm>
            <a:off x="568959" y="3410484"/>
            <a:ext cx="103782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Gerade Verbindung 23">
            <a:extLst>
              <a:ext uri="{FF2B5EF4-FFF2-40B4-BE49-F238E27FC236}">
                <a16:creationId xmlns:a16="http://schemas.microsoft.com/office/drawing/2014/main" id="{C4530D5C-FE4B-A2B2-953D-0C3A3426C25A}"/>
              </a:ext>
            </a:extLst>
          </p:cNvPr>
          <p:cNvCxnSpPr>
            <a:cxnSpLocks/>
          </p:cNvCxnSpPr>
          <p:nvPr/>
        </p:nvCxnSpPr>
        <p:spPr>
          <a:xfrm>
            <a:off x="568959" y="4203818"/>
            <a:ext cx="10378203"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E7E5B915-11F7-ECC8-E917-8D187D6EFE34}"/>
              </a:ext>
            </a:extLst>
          </p:cNvPr>
          <p:cNvSpPr txBox="1"/>
          <p:nvPr/>
        </p:nvSpPr>
        <p:spPr>
          <a:xfrm>
            <a:off x="723601" y="4379992"/>
            <a:ext cx="970137" cy="369332"/>
          </a:xfrm>
          <a:prstGeom prst="rect">
            <a:avLst/>
          </a:prstGeom>
          <a:noFill/>
        </p:spPr>
        <p:txBody>
          <a:bodyPr wrap="none" rtlCol="0">
            <a:spAutoFit/>
          </a:bodyPr>
          <a:lstStyle/>
          <a:p>
            <a:r>
              <a:rPr lang="de-DE" dirty="0"/>
              <a:t>Privacy</a:t>
            </a:r>
          </a:p>
        </p:txBody>
      </p:sp>
      <p:pic>
        <p:nvPicPr>
          <p:cNvPr id="26" name="Grafik 25" descr="Daumen hoch-Zeichen mit einfarbiger Füllung">
            <a:extLst>
              <a:ext uri="{FF2B5EF4-FFF2-40B4-BE49-F238E27FC236}">
                <a16:creationId xmlns:a16="http://schemas.microsoft.com/office/drawing/2014/main" id="{A15A7017-40FD-2855-19FB-9B5EA7283F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4447196" y="4260662"/>
            <a:ext cx="636656" cy="636656"/>
          </a:xfrm>
          <a:prstGeom prst="rect">
            <a:avLst/>
          </a:prstGeom>
        </p:spPr>
      </p:pic>
      <p:pic>
        <p:nvPicPr>
          <p:cNvPr id="27" name="Grafik 26" descr="Daumen hoch-Zeichen mit einfarbiger Füllung">
            <a:extLst>
              <a:ext uri="{FF2B5EF4-FFF2-40B4-BE49-F238E27FC236}">
                <a16:creationId xmlns:a16="http://schemas.microsoft.com/office/drawing/2014/main" id="{BA27929E-4752-8344-4F9F-FF099E8680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3859" y="4268329"/>
            <a:ext cx="636656" cy="636656"/>
          </a:xfrm>
          <a:prstGeom prst="rect">
            <a:avLst/>
          </a:prstGeom>
        </p:spPr>
      </p:pic>
    </p:spTree>
    <p:extLst>
      <p:ext uri="{BB962C8B-B14F-4D97-AF65-F5344CB8AC3E}">
        <p14:creationId xmlns:p14="http://schemas.microsoft.com/office/powerpoint/2010/main" val="17281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0CA14DA2-158B-D840-2C1B-51668A120E49}"/>
              </a:ext>
            </a:extLst>
          </p:cNvPr>
          <p:cNvSpPr>
            <a:spLocks noGrp="1"/>
          </p:cNvSpPr>
          <p:nvPr>
            <p:ph type="body" sz="quarter" idx="22"/>
          </p:nvPr>
        </p:nvSpPr>
        <p:spPr/>
        <p:txBody>
          <a:bodyPr/>
          <a:lstStyle/>
          <a:p>
            <a:endParaRPr lang="de-DE"/>
          </a:p>
        </p:txBody>
      </p:sp>
      <p:sp>
        <p:nvSpPr>
          <p:cNvPr id="3" name="Textplatzhalter 2">
            <a:extLst>
              <a:ext uri="{FF2B5EF4-FFF2-40B4-BE49-F238E27FC236}">
                <a16:creationId xmlns:a16="http://schemas.microsoft.com/office/drawing/2014/main" id="{7105BE1D-0E42-F819-C23C-5BD4710084B4}"/>
              </a:ext>
            </a:extLst>
          </p:cNvPr>
          <p:cNvSpPr>
            <a:spLocks noGrp="1"/>
          </p:cNvSpPr>
          <p:nvPr>
            <p:ph type="body" sz="quarter" idx="28"/>
          </p:nvPr>
        </p:nvSpPr>
        <p:spPr/>
        <p:txBody>
          <a:bodyPr/>
          <a:lstStyle/>
          <a:p>
            <a:r>
              <a:rPr lang="de-DE" dirty="0"/>
              <a:t>Definition RAG</a:t>
            </a:r>
          </a:p>
        </p:txBody>
      </p:sp>
      <p:sp>
        <p:nvSpPr>
          <p:cNvPr id="4" name="Textplatzhalter 3">
            <a:extLst>
              <a:ext uri="{FF2B5EF4-FFF2-40B4-BE49-F238E27FC236}">
                <a16:creationId xmlns:a16="http://schemas.microsoft.com/office/drawing/2014/main" id="{F53B21CD-AEB2-20D5-6AF5-D657F2D76163}"/>
              </a:ext>
            </a:extLst>
          </p:cNvPr>
          <p:cNvSpPr>
            <a:spLocks noGrp="1"/>
          </p:cNvSpPr>
          <p:nvPr>
            <p:ph type="body" sz="quarter" idx="29"/>
          </p:nvPr>
        </p:nvSpPr>
        <p:spPr/>
        <p:txBody>
          <a:bodyPr/>
          <a:lstStyle/>
          <a:p>
            <a:r>
              <a:rPr lang="de-DE" dirty="0"/>
              <a:t>Retrieval</a:t>
            </a:r>
          </a:p>
        </p:txBody>
      </p:sp>
      <p:sp>
        <p:nvSpPr>
          <p:cNvPr id="5" name="Textplatzhalter 4">
            <a:extLst>
              <a:ext uri="{FF2B5EF4-FFF2-40B4-BE49-F238E27FC236}">
                <a16:creationId xmlns:a16="http://schemas.microsoft.com/office/drawing/2014/main" id="{651DF552-4652-70F0-5BB1-D828D3F603EB}"/>
              </a:ext>
            </a:extLst>
          </p:cNvPr>
          <p:cNvSpPr>
            <a:spLocks noGrp="1"/>
          </p:cNvSpPr>
          <p:nvPr>
            <p:ph type="body" sz="quarter" idx="14"/>
          </p:nvPr>
        </p:nvSpPr>
        <p:spPr/>
        <p:txBody>
          <a:bodyPr/>
          <a:lstStyle/>
          <a:p>
            <a:r>
              <a:rPr lang="de-DE" dirty="0"/>
              <a:t>LLM</a:t>
            </a:r>
          </a:p>
        </p:txBody>
      </p:sp>
      <p:sp>
        <p:nvSpPr>
          <p:cNvPr id="6" name="Textplatzhalter 5">
            <a:extLst>
              <a:ext uri="{FF2B5EF4-FFF2-40B4-BE49-F238E27FC236}">
                <a16:creationId xmlns:a16="http://schemas.microsoft.com/office/drawing/2014/main" id="{54729D54-FE89-7C11-ADFE-24F8030978DF}"/>
              </a:ext>
            </a:extLst>
          </p:cNvPr>
          <p:cNvSpPr>
            <a:spLocks noGrp="1"/>
          </p:cNvSpPr>
          <p:nvPr>
            <p:ph type="body" sz="quarter" idx="30"/>
          </p:nvPr>
        </p:nvSpPr>
        <p:spPr/>
        <p:txBody>
          <a:bodyPr/>
          <a:lstStyle/>
          <a:p>
            <a:endParaRPr lang="de-DE"/>
          </a:p>
        </p:txBody>
      </p:sp>
      <p:sp>
        <p:nvSpPr>
          <p:cNvPr id="7" name="Textplatzhalter 6">
            <a:extLst>
              <a:ext uri="{FF2B5EF4-FFF2-40B4-BE49-F238E27FC236}">
                <a16:creationId xmlns:a16="http://schemas.microsoft.com/office/drawing/2014/main" id="{4F832B65-5DE2-9D9C-9323-1396EE8BBB12}"/>
              </a:ext>
            </a:extLst>
          </p:cNvPr>
          <p:cNvSpPr>
            <a:spLocks noGrp="1"/>
          </p:cNvSpPr>
          <p:nvPr>
            <p:ph type="body" sz="quarter" idx="31"/>
          </p:nvPr>
        </p:nvSpPr>
        <p:spPr/>
        <p:txBody>
          <a:bodyPr/>
          <a:lstStyle/>
          <a:p>
            <a:endParaRPr lang="de-DE"/>
          </a:p>
        </p:txBody>
      </p:sp>
      <p:sp>
        <p:nvSpPr>
          <p:cNvPr id="8" name="Textplatzhalter 7">
            <a:extLst>
              <a:ext uri="{FF2B5EF4-FFF2-40B4-BE49-F238E27FC236}">
                <a16:creationId xmlns:a16="http://schemas.microsoft.com/office/drawing/2014/main" id="{1D856A79-E18E-ACE3-75BD-A12EFFDEB6FD}"/>
              </a:ext>
            </a:extLst>
          </p:cNvPr>
          <p:cNvSpPr>
            <a:spLocks noGrp="1"/>
          </p:cNvSpPr>
          <p:nvPr>
            <p:ph type="body" sz="quarter" idx="33"/>
          </p:nvPr>
        </p:nvSpPr>
        <p:spPr/>
        <p:txBody>
          <a:bodyPr/>
          <a:lstStyle/>
          <a:p>
            <a:endParaRPr lang="de-DE"/>
          </a:p>
        </p:txBody>
      </p:sp>
      <p:sp>
        <p:nvSpPr>
          <p:cNvPr id="9" name="Textplatzhalter 8">
            <a:extLst>
              <a:ext uri="{FF2B5EF4-FFF2-40B4-BE49-F238E27FC236}">
                <a16:creationId xmlns:a16="http://schemas.microsoft.com/office/drawing/2014/main" id="{CB81BC0C-309B-D8C0-7913-7310F91B90E7}"/>
              </a:ext>
            </a:extLst>
          </p:cNvPr>
          <p:cNvSpPr>
            <a:spLocks noGrp="1"/>
          </p:cNvSpPr>
          <p:nvPr>
            <p:ph type="body" sz="quarter" idx="34"/>
          </p:nvPr>
        </p:nvSpPr>
        <p:spPr/>
        <p:txBody>
          <a:bodyPr/>
          <a:lstStyle/>
          <a:p>
            <a:r>
              <a:rPr lang="de-DE" dirty="0"/>
              <a:t>Evaluierung</a:t>
            </a:r>
          </a:p>
        </p:txBody>
      </p:sp>
      <p:sp>
        <p:nvSpPr>
          <p:cNvPr id="10" name="Textplatzhalter 9">
            <a:extLst>
              <a:ext uri="{FF2B5EF4-FFF2-40B4-BE49-F238E27FC236}">
                <a16:creationId xmlns:a16="http://schemas.microsoft.com/office/drawing/2014/main" id="{53100AA6-4347-3824-6C62-9518D8AE3C6B}"/>
              </a:ext>
            </a:extLst>
          </p:cNvPr>
          <p:cNvSpPr>
            <a:spLocks noGrp="1"/>
          </p:cNvSpPr>
          <p:nvPr>
            <p:ph type="body" sz="quarter" idx="36"/>
          </p:nvPr>
        </p:nvSpPr>
        <p:spPr/>
        <p:txBody>
          <a:bodyPr/>
          <a:lstStyle/>
          <a:p>
            <a:r>
              <a:rPr lang="de-DE" dirty="0"/>
              <a:t>Ausblick Agenten</a:t>
            </a:r>
          </a:p>
        </p:txBody>
      </p:sp>
      <p:sp>
        <p:nvSpPr>
          <p:cNvPr id="12" name="Textplatzhalter 11">
            <a:extLst>
              <a:ext uri="{FF2B5EF4-FFF2-40B4-BE49-F238E27FC236}">
                <a16:creationId xmlns:a16="http://schemas.microsoft.com/office/drawing/2014/main" id="{6BB39E82-960B-3226-777D-1E7A60B381FE}"/>
              </a:ext>
            </a:extLst>
          </p:cNvPr>
          <p:cNvSpPr>
            <a:spLocks noGrp="1"/>
          </p:cNvSpPr>
          <p:nvPr>
            <p:ph type="body" sz="quarter" idx="42"/>
          </p:nvPr>
        </p:nvSpPr>
        <p:spPr/>
        <p:txBody>
          <a:bodyPr/>
          <a:lstStyle/>
          <a:p>
            <a:endParaRPr lang="de-DE" dirty="0"/>
          </a:p>
        </p:txBody>
      </p:sp>
      <p:sp>
        <p:nvSpPr>
          <p:cNvPr id="14" name="Titel 13">
            <a:extLst>
              <a:ext uri="{FF2B5EF4-FFF2-40B4-BE49-F238E27FC236}">
                <a16:creationId xmlns:a16="http://schemas.microsoft.com/office/drawing/2014/main" id="{46723B42-9023-EC7F-EFA2-BCDAEEF3CF4D}"/>
              </a:ext>
            </a:extLst>
          </p:cNvPr>
          <p:cNvSpPr>
            <a:spLocks noGrp="1"/>
          </p:cNvSpPr>
          <p:nvPr>
            <p:ph type="title"/>
          </p:nvPr>
        </p:nvSpPr>
        <p:spPr/>
        <p:txBody>
          <a:bodyPr/>
          <a:lstStyle/>
          <a:p>
            <a:r>
              <a:rPr lang="de-DE" dirty="0"/>
              <a:t>Agenda</a:t>
            </a:r>
          </a:p>
        </p:txBody>
      </p:sp>
      <p:sp>
        <p:nvSpPr>
          <p:cNvPr id="16" name="Foliennummernplatzhalter 15">
            <a:extLst>
              <a:ext uri="{FF2B5EF4-FFF2-40B4-BE49-F238E27FC236}">
                <a16:creationId xmlns:a16="http://schemas.microsoft.com/office/drawing/2014/main" id="{07B60DFE-1DEA-7924-1EC3-9FDFF097F32F}"/>
              </a:ext>
            </a:extLst>
          </p:cNvPr>
          <p:cNvSpPr>
            <a:spLocks noGrp="1"/>
          </p:cNvSpPr>
          <p:nvPr>
            <p:ph type="sldNum" sz="quarter" idx="12"/>
          </p:nvPr>
        </p:nvSpPr>
        <p:spPr/>
        <p:txBody>
          <a:bodyPr/>
          <a:lstStyle/>
          <a:p>
            <a:fld id="{367C4009-6618-304E-891E-89F9821727B1}" type="slidenum">
              <a:rPr lang="de-DE" smtClean="0"/>
              <a:pPr/>
              <a:t>3</a:t>
            </a:fld>
            <a:endParaRPr lang="de-DE"/>
          </a:p>
        </p:txBody>
      </p:sp>
    </p:spTree>
    <p:extLst>
      <p:ext uri="{BB962C8B-B14F-4D97-AF65-F5344CB8AC3E}">
        <p14:creationId xmlns:p14="http://schemas.microsoft.com/office/powerpoint/2010/main" val="4059936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7ED4-42BA-CF7F-9D3A-1DE199E35736}"/>
            </a:ext>
          </a:extLst>
        </p:cNvPr>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DD52BFB9-6E8B-A100-FAB2-227880B17811}"/>
              </a:ext>
            </a:extLst>
          </p:cNvPr>
          <p:cNvSpPr>
            <a:spLocks noGrp="1"/>
          </p:cNvSpPr>
          <p:nvPr>
            <p:ph type="sldNum" sz="quarter" idx="12"/>
          </p:nvPr>
        </p:nvSpPr>
        <p:spPr/>
        <p:txBody>
          <a:bodyPr/>
          <a:lstStyle/>
          <a:p>
            <a:r>
              <a:rPr lang="de-DE" dirty="0"/>
              <a:t>18</a:t>
            </a:r>
          </a:p>
        </p:txBody>
      </p:sp>
      <p:sp>
        <p:nvSpPr>
          <p:cNvPr id="4" name="Titel 3">
            <a:extLst>
              <a:ext uri="{FF2B5EF4-FFF2-40B4-BE49-F238E27FC236}">
                <a16:creationId xmlns:a16="http://schemas.microsoft.com/office/drawing/2014/main" id="{30FBAB66-3309-4672-55BF-1770ACBB6C99}"/>
              </a:ext>
            </a:extLst>
          </p:cNvPr>
          <p:cNvSpPr>
            <a:spLocks noGrp="1"/>
          </p:cNvSpPr>
          <p:nvPr>
            <p:ph type="title"/>
          </p:nvPr>
        </p:nvSpPr>
        <p:spPr/>
        <p:txBody>
          <a:bodyPr/>
          <a:lstStyle/>
          <a:p>
            <a:r>
              <a:rPr lang="de-DE" dirty="0"/>
              <a:t>LLM selber betreiben vs. Cloud API </a:t>
            </a:r>
          </a:p>
        </p:txBody>
      </p:sp>
      <p:cxnSp>
        <p:nvCxnSpPr>
          <p:cNvPr id="7" name="Gerade Verbindung 6">
            <a:extLst>
              <a:ext uri="{FF2B5EF4-FFF2-40B4-BE49-F238E27FC236}">
                <a16:creationId xmlns:a16="http://schemas.microsoft.com/office/drawing/2014/main" id="{48E096B5-6BC0-CE69-7005-874FCBB0845A}"/>
              </a:ext>
            </a:extLst>
          </p:cNvPr>
          <p:cNvCxnSpPr>
            <a:cxnSpLocks/>
          </p:cNvCxnSpPr>
          <p:nvPr/>
        </p:nvCxnSpPr>
        <p:spPr>
          <a:xfrm>
            <a:off x="568960" y="2597921"/>
            <a:ext cx="103782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Gerade Verbindung 7">
            <a:extLst>
              <a:ext uri="{FF2B5EF4-FFF2-40B4-BE49-F238E27FC236}">
                <a16:creationId xmlns:a16="http://schemas.microsoft.com/office/drawing/2014/main" id="{B04A6099-C8CA-5C94-1353-180CE5602B1D}"/>
              </a:ext>
            </a:extLst>
          </p:cNvPr>
          <p:cNvCxnSpPr>
            <a:cxnSpLocks/>
          </p:cNvCxnSpPr>
          <p:nvPr/>
        </p:nvCxnSpPr>
        <p:spPr>
          <a:xfrm>
            <a:off x="2743198" y="1961260"/>
            <a:ext cx="0" cy="46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Gerade Verbindung 10">
            <a:extLst>
              <a:ext uri="{FF2B5EF4-FFF2-40B4-BE49-F238E27FC236}">
                <a16:creationId xmlns:a16="http://schemas.microsoft.com/office/drawing/2014/main" id="{6CE529E8-0115-C664-CD22-6FF29EEF1A6D}"/>
              </a:ext>
            </a:extLst>
          </p:cNvPr>
          <p:cNvCxnSpPr>
            <a:cxnSpLocks/>
          </p:cNvCxnSpPr>
          <p:nvPr/>
        </p:nvCxnSpPr>
        <p:spPr>
          <a:xfrm>
            <a:off x="7048855" y="1961260"/>
            <a:ext cx="0" cy="4680000"/>
          </a:xfrm>
          <a:prstGeom prst="line">
            <a:avLst/>
          </a:prstGeom>
        </p:spPr>
        <p:style>
          <a:lnRef idx="2">
            <a:schemeClr val="accent1"/>
          </a:lnRef>
          <a:fillRef idx="0">
            <a:schemeClr val="accent1"/>
          </a:fillRef>
          <a:effectRef idx="1">
            <a:schemeClr val="accent1"/>
          </a:effectRef>
          <a:fontRef idx="minor">
            <a:schemeClr val="tx1"/>
          </a:fontRef>
        </p:style>
      </p:cxnSp>
      <p:sp>
        <p:nvSpPr>
          <p:cNvPr id="13" name="Textfeld 12">
            <a:extLst>
              <a:ext uri="{FF2B5EF4-FFF2-40B4-BE49-F238E27FC236}">
                <a16:creationId xmlns:a16="http://schemas.microsoft.com/office/drawing/2014/main" id="{466118F0-4837-153F-0C26-C69C0F8C73C7}"/>
              </a:ext>
            </a:extLst>
          </p:cNvPr>
          <p:cNvSpPr txBox="1"/>
          <p:nvPr/>
        </p:nvSpPr>
        <p:spPr>
          <a:xfrm>
            <a:off x="4030452" y="2094925"/>
            <a:ext cx="1247457" cy="369332"/>
          </a:xfrm>
          <a:prstGeom prst="rect">
            <a:avLst/>
          </a:prstGeom>
          <a:noFill/>
        </p:spPr>
        <p:txBody>
          <a:bodyPr wrap="none" rtlCol="0">
            <a:spAutoFit/>
          </a:bodyPr>
          <a:lstStyle/>
          <a:p>
            <a:r>
              <a:rPr lang="de-DE" dirty="0"/>
              <a:t>Cloud API</a:t>
            </a:r>
          </a:p>
        </p:txBody>
      </p:sp>
      <p:sp>
        <p:nvSpPr>
          <p:cNvPr id="14" name="Textfeld 13">
            <a:extLst>
              <a:ext uri="{FF2B5EF4-FFF2-40B4-BE49-F238E27FC236}">
                <a16:creationId xmlns:a16="http://schemas.microsoft.com/office/drawing/2014/main" id="{71B4231B-FBD3-8A76-2787-0A6B3A3D7BB0}"/>
              </a:ext>
            </a:extLst>
          </p:cNvPr>
          <p:cNvSpPr txBox="1"/>
          <p:nvPr/>
        </p:nvSpPr>
        <p:spPr>
          <a:xfrm>
            <a:off x="8455749" y="2060742"/>
            <a:ext cx="1588897" cy="369332"/>
          </a:xfrm>
          <a:prstGeom prst="rect">
            <a:avLst/>
          </a:prstGeom>
          <a:noFill/>
        </p:spPr>
        <p:txBody>
          <a:bodyPr wrap="none" rtlCol="0">
            <a:spAutoFit/>
          </a:bodyPr>
          <a:lstStyle/>
          <a:p>
            <a:r>
              <a:rPr lang="de-DE" dirty="0"/>
              <a:t>Selbstbetrieb</a:t>
            </a:r>
          </a:p>
        </p:txBody>
      </p:sp>
      <p:sp>
        <p:nvSpPr>
          <p:cNvPr id="15" name="Textfeld 14">
            <a:extLst>
              <a:ext uri="{FF2B5EF4-FFF2-40B4-BE49-F238E27FC236}">
                <a16:creationId xmlns:a16="http://schemas.microsoft.com/office/drawing/2014/main" id="{099C2927-50F7-9BD8-9B80-1019D6B21D33}"/>
              </a:ext>
            </a:extLst>
          </p:cNvPr>
          <p:cNvSpPr txBox="1"/>
          <p:nvPr/>
        </p:nvSpPr>
        <p:spPr>
          <a:xfrm>
            <a:off x="693970" y="2865245"/>
            <a:ext cx="1681871" cy="369332"/>
          </a:xfrm>
          <a:prstGeom prst="rect">
            <a:avLst/>
          </a:prstGeom>
          <a:noFill/>
        </p:spPr>
        <p:txBody>
          <a:bodyPr wrap="none" rtlCol="0">
            <a:spAutoFit/>
          </a:bodyPr>
          <a:lstStyle/>
          <a:p>
            <a:r>
              <a:rPr lang="de-DE" dirty="0"/>
              <a:t>Funktionalität</a:t>
            </a:r>
          </a:p>
        </p:txBody>
      </p:sp>
      <p:pic>
        <p:nvPicPr>
          <p:cNvPr id="18" name="Grafik 17" descr="Daumen hoch-Zeichen mit einfarbiger Füllung">
            <a:extLst>
              <a:ext uri="{FF2B5EF4-FFF2-40B4-BE49-F238E27FC236}">
                <a16:creationId xmlns:a16="http://schemas.microsoft.com/office/drawing/2014/main" id="{07FA610B-6AFB-2EA6-C376-C211F3FBDB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6490" y="2632104"/>
            <a:ext cx="636656" cy="636656"/>
          </a:xfrm>
          <a:prstGeom prst="rect">
            <a:avLst/>
          </a:prstGeom>
        </p:spPr>
      </p:pic>
      <p:pic>
        <p:nvPicPr>
          <p:cNvPr id="19" name="Grafik 18" descr="Daumen hoch-Zeichen mit einfarbiger Füllung">
            <a:extLst>
              <a:ext uri="{FF2B5EF4-FFF2-40B4-BE49-F238E27FC236}">
                <a16:creationId xmlns:a16="http://schemas.microsoft.com/office/drawing/2014/main" id="{B428641C-FC8C-8877-6F8B-A41A0153BE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8954565" y="2608603"/>
            <a:ext cx="636656" cy="636656"/>
          </a:xfrm>
          <a:prstGeom prst="rect">
            <a:avLst/>
          </a:prstGeom>
        </p:spPr>
      </p:pic>
      <p:pic>
        <p:nvPicPr>
          <p:cNvPr id="20" name="Grafik 19" descr="Daumen hoch-Zeichen mit einfarbiger Füllung">
            <a:extLst>
              <a:ext uri="{FF2B5EF4-FFF2-40B4-BE49-F238E27FC236}">
                <a16:creationId xmlns:a16="http://schemas.microsoft.com/office/drawing/2014/main" id="{F00628FE-B002-299C-6803-33AB4F1C7F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9052847" y="3452997"/>
            <a:ext cx="636656" cy="636656"/>
          </a:xfrm>
          <a:prstGeom prst="rect">
            <a:avLst/>
          </a:prstGeom>
        </p:spPr>
      </p:pic>
      <p:sp>
        <p:nvSpPr>
          <p:cNvPr id="21" name="Textfeld 20">
            <a:extLst>
              <a:ext uri="{FF2B5EF4-FFF2-40B4-BE49-F238E27FC236}">
                <a16:creationId xmlns:a16="http://schemas.microsoft.com/office/drawing/2014/main" id="{A2D93ACC-E3FC-CFA2-AAD6-65F0F32ED530}"/>
              </a:ext>
            </a:extLst>
          </p:cNvPr>
          <p:cNvSpPr txBox="1"/>
          <p:nvPr/>
        </p:nvSpPr>
        <p:spPr>
          <a:xfrm>
            <a:off x="693969" y="3586659"/>
            <a:ext cx="920445" cy="369332"/>
          </a:xfrm>
          <a:prstGeom prst="rect">
            <a:avLst/>
          </a:prstGeom>
          <a:noFill/>
        </p:spPr>
        <p:txBody>
          <a:bodyPr wrap="none" rtlCol="0">
            <a:spAutoFit/>
          </a:bodyPr>
          <a:lstStyle/>
          <a:p>
            <a:r>
              <a:rPr lang="de-DE" dirty="0"/>
              <a:t>Kosten</a:t>
            </a:r>
          </a:p>
        </p:txBody>
      </p:sp>
      <p:pic>
        <p:nvPicPr>
          <p:cNvPr id="22" name="Grafik 21" descr="Daumen hoch-Zeichen mit einfarbiger Füllung">
            <a:extLst>
              <a:ext uri="{FF2B5EF4-FFF2-40B4-BE49-F238E27FC236}">
                <a16:creationId xmlns:a16="http://schemas.microsoft.com/office/drawing/2014/main" id="{F77A9BD2-833F-C8FA-2C73-1D6634D5C2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2934" y="3388487"/>
            <a:ext cx="636656" cy="636656"/>
          </a:xfrm>
          <a:prstGeom prst="rect">
            <a:avLst/>
          </a:prstGeom>
        </p:spPr>
      </p:pic>
      <p:cxnSp>
        <p:nvCxnSpPr>
          <p:cNvPr id="23" name="Gerade Verbindung 22">
            <a:extLst>
              <a:ext uri="{FF2B5EF4-FFF2-40B4-BE49-F238E27FC236}">
                <a16:creationId xmlns:a16="http://schemas.microsoft.com/office/drawing/2014/main" id="{6CD42651-475C-8E4C-B584-9C4B52039106}"/>
              </a:ext>
            </a:extLst>
          </p:cNvPr>
          <p:cNvCxnSpPr>
            <a:cxnSpLocks/>
          </p:cNvCxnSpPr>
          <p:nvPr/>
        </p:nvCxnSpPr>
        <p:spPr>
          <a:xfrm>
            <a:off x="568959" y="3410484"/>
            <a:ext cx="103782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Gerade Verbindung 23">
            <a:extLst>
              <a:ext uri="{FF2B5EF4-FFF2-40B4-BE49-F238E27FC236}">
                <a16:creationId xmlns:a16="http://schemas.microsoft.com/office/drawing/2014/main" id="{7C8C5F1C-41CC-68A1-90C0-04CC6A6A69A7}"/>
              </a:ext>
            </a:extLst>
          </p:cNvPr>
          <p:cNvCxnSpPr>
            <a:cxnSpLocks/>
          </p:cNvCxnSpPr>
          <p:nvPr/>
        </p:nvCxnSpPr>
        <p:spPr>
          <a:xfrm>
            <a:off x="568959" y="4203818"/>
            <a:ext cx="10378203"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feld 24">
            <a:extLst>
              <a:ext uri="{FF2B5EF4-FFF2-40B4-BE49-F238E27FC236}">
                <a16:creationId xmlns:a16="http://schemas.microsoft.com/office/drawing/2014/main" id="{D08842A1-6C8B-EE5A-77C6-C0A22F2E6D53}"/>
              </a:ext>
            </a:extLst>
          </p:cNvPr>
          <p:cNvSpPr txBox="1"/>
          <p:nvPr/>
        </p:nvSpPr>
        <p:spPr>
          <a:xfrm>
            <a:off x="723601" y="4379992"/>
            <a:ext cx="970137" cy="369332"/>
          </a:xfrm>
          <a:prstGeom prst="rect">
            <a:avLst/>
          </a:prstGeom>
          <a:noFill/>
        </p:spPr>
        <p:txBody>
          <a:bodyPr wrap="none" rtlCol="0">
            <a:spAutoFit/>
          </a:bodyPr>
          <a:lstStyle/>
          <a:p>
            <a:r>
              <a:rPr lang="de-DE" dirty="0"/>
              <a:t>Privacy</a:t>
            </a:r>
          </a:p>
        </p:txBody>
      </p:sp>
      <p:pic>
        <p:nvPicPr>
          <p:cNvPr id="26" name="Grafik 25" descr="Daumen hoch-Zeichen mit einfarbiger Füllung">
            <a:extLst>
              <a:ext uri="{FF2B5EF4-FFF2-40B4-BE49-F238E27FC236}">
                <a16:creationId xmlns:a16="http://schemas.microsoft.com/office/drawing/2014/main" id="{6136DA6C-6C9A-3C5F-4178-87E5D6C874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4447196" y="4260662"/>
            <a:ext cx="636656" cy="636656"/>
          </a:xfrm>
          <a:prstGeom prst="rect">
            <a:avLst/>
          </a:prstGeom>
        </p:spPr>
      </p:pic>
      <p:pic>
        <p:nvPicPr>
          <p:cNvPr id="27" name="Grafik 26" descr="Daumen hoch-Zeichen mit einfarbiger Füllung">
            <a:extLst>
              <a:ext uri="{FF2B5EF4-FFF2-40B4-BE49-F238E27FC236}">
                <a16:creationId xmlns:a16="http://schemas.microsoft.com/office/drawing/2014/main" id="{C761F217-1572-5CA5-F6E5-7AAC9BA42D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13859" y="4268329"/>
            <a:ext cx="636656" cy="636656"/>
          </a:xfrm>
          <a:prstGeom prst="rect">
            <a:avLst/>
          </a:prstGeom>
        </p:spPr>
      </p:pic>
      <p:cxnSp>
        <p:nvCxnSpPr>
          <p:cNvPr id="28" name="Gerade Verbindung 27">
            <a:extLst>
              <a:ext uri="{FF2B5EF4-FFF2-40B4-BE49-F238E27FC236}">
                <a16:creationId xmlns:a16="http://schemas.microsoft.com/office/drawing/2014/main" id="{790E3F3D-11DF-EBD1-4DB1-6948D6528633}"/>
              </a:ext>
            </a:extLst>
          </p:cNvPr>
          <p:cNvCxnSpPr>
            <a:cxnSpLocks/>
          </p:cNvCxnSpPr>
          <p:nvPr/>
        </p:nvCxnSpPr>
        <p:spPr>
          <a:xfrm>
            <a:off x="577843" y="4954639"/>
            <a:ext cx="10378203"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feld 29">
            <a:extLst>
              <a:ext uri="{FF2B5EF4-FFF2-40B4-BE49-F238E27FC236}">
                <a16:creationId xmlns:a16="http://schemas.microsoft.com/office/drawing/2014/main" id="{B7328C99-E9BC-2F81-66CA-17AD4CB2FC7F}"/>
              </a:ext>
            </a:extLst>
          </p:cNvPr>
          <p:cNvSpPr txBox="1"/>
          <p:nvPr/>
        </p:nvSpPr>
        <p:spPr>
          <a:xfrm>
            <a:off x="615009" y="5206890"/>
            <a:ext cx="1143262" cy="369332"/>
          </a:xfrm>
          <a:prstGeom prst="rect">
            <a:avLst/>
          </a:prstGeom>
          <a:noFill/>
        </p:spPr>
        <p:txBody>
          <a:bodyPr wrap="none" rtlCol="0">
            <a:spAutoFit/>
          </a:bodyPr>
          <a:lstStyle/>
          <a:p>
            <a:r>
              <a:rPr lang="de-DE" dirty="0"/>
              <a:t>Aufwand</a:t>
            </a:r>
          </a:p>
        </p:txBody>
      </p:sp>
      <p:pic>
        <p:nvPicPr>
          <p:cNvPr id="31" name="Grafik 30" descr="Daumen hoch-Zeichen mit einfarbiger Füllung">
            <a:extLst>
              <a:ext uri="{FF2B5EF4-FFF2-40B4-BE49-F238E27FC236}">
                <a16:creationId xmlns:a16="http://schemas.microsoft.com/office/drawing/2014/main" id="{E3920D49-3159-6F50-4865-928CFC8109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47196" y="5018839"/>
            <a:ext cx="636656" cy="636656"/>
          </a:xfrm>
          <a:prstGeom prst="rect">
            <a:avLst/>
          </a:prstGeom>
        </p:spPr>
      </p:pic>
      <p:pic>
        <p:nvPicPr>
          <p:cNvPr id="32" name="Grafik 31" descr="Daumen hoch-Zeichen mit einfarbiger Füllung">
            <a:extLst>
              <a:ext uri="{FF2B5EF4-FFF2-40B4-BE49-F238E27FC236}">
                <a16:creationId xmlns:a16="http://schemas.microsoft.com/office/drawing/2014/main" id="{AF573698-6881-F1AE-7FCB-74F6045A5E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9022933" y="5159955"/>
            <a:ext cx="636656" cy="636656"/>
          </a:xfrm>
          <a:prstGeom prst="rect">
            <a:avLst/>
          </a:prstGeom>
        </p:spPr>
      </p:pic>
    </p:spTree>
    <p:extLst>
      <p:ext uri="{BB962C8B-B14F-4D97-AF65-F5344CB8AC3E}">
        <p14:creationId xmlns:p14="http://schemas.microsoft.com/office/powerpoint/2010/main" val="2652832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BEE7B-8D3F-62BE-85DB-0A91FF42D45F}"/>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D832471B-1655-8208-F9FD-4A515A5B0B71}"/>
              </a:ext>
            </a:extLst>
          </p:cNvPr>
          <p:cNvSpPr>
            <a:spLocks noGrp="1"/>
          </p:cNvSpPr>
          <p:nvPr>
            <p:ph idx="1"/>
          </p:nvPr>
        </p:nvSpPr>
        <p:spPr/>
        <p:txBody>
          <a:bodyPr/>
          <a:lstStyle/>
          <a:p>
            <a:r>
              <a:rPr lang="de-DE" dirty="0"/>
              <a:t>Fazit:</a:t>
            </a:r>
          </a:p>
          <a:p>
            <a:pPr marL="342900" indent="-342900">
              <a:buFont typeface="Arial" panose="020B0604020202020204" pitchFamily="34" charset="0"/>
              <a:buChar char="•"/>
            </a:pPr>
            <a:r>
              <a:rPr lang="de-DE" dirty="0"/>
              <a:t>Cloud API nutzen wenn möglich</a:t>
            </a:r>
          </a:p>
          <a:p>
            <a:pPr marL="342900" indent="-342900">
              <a:buFont typeface="Arial" panose="020B0604020202020204" pitchFamily="34" charset="0"/>
              <a:buChar char="•"/>
            </a:pPr>
            <a:r>
              <a:rPr lang="de-DE" dirty="0"/>
              <a:t>Ausnahmen:</a:t>
            </a:r>
          </a:p>
          <a:p>
            <a:pPr marL="920750" lvl="1" indent="-342900"/>
            <a:r>
              <a:rPr lang="de-DE" dirty="0"/>
              <a:t>Kerngeschäft ist ein LLM Feature ( Finetuning )</a:t>
            </a:r>
          </a:p>
          <a:p>
            <a:pPr marL="920750" lvl="1" indent="-342900"/>
            <a:r>
              <a:rPr lang="de-DE" dirty="0"/>
              <a:t>Privacy ist notwendig</a:t>
            </a:r>
          </a:p>
          <a:p>
            <a:pPr marL="920750" lvl="1" indent="-342900"/>
            <a:r>
              <a:rPr lang="de-DE" dirty="0"/>
              <a:t>Skalierung rechtfertigt den Selbstbetrieb</a:t>
            </a:r>
          </a:p>
        </p:txBody>
      </p:sp>
      <p:sp>
        <p:nvSpPr>
          <p:cNvPr id="3" name="Foliennummernplatzhalter 2">
            <a:extLst>
              <a:ext uri="{FF2B5EF4-FFF2-40B4-BE49-F238E27FC236}">
                <a16:creationId xmlns:a16="http://schemas.microsoft.com/office/drawing/2014/main" id="{32DA2293-D906-8C49-3EAB-EA61D8D41FD4}"/>
              </a:ext>
            </a:extLst>
          </p:cNvPr>
          <p:cNvSpPr>
            <a:spLocks noGrp="1"/>
          </p:cNvSpPr>
          <p:nvPr>
            <p:ph type="sldNum" sz="quarter" idx="12"/>
          </p:nvPr>
        </p:nvSpPr>
        <p:spPr/>
        <p:txBody>
          <a:bodyPr/>
          <a:lstStyle/>
          <a:p>
            <a:r>
              <a:rPr lang="de-DE" dirty="0"/>
              <a:t>19</a:t>
            </a:r>
          </a:p>
        </p:txBody>
      </p:sp>
      <p:sp>
        <p:nvSpPr>
          <p:cNvPr id="4" name="Titel 3">
            <a:extLst>
              <a:ext uri="{FF2B5EF4-FFF2-40B4-BE49-F238E27FC236}">
                <a16:creationId xmlns:a16="http://schemas.microsoft.com/office/drawing/2014/main" id="{A4B6E8D0-9982-B8E7-34A1-DD726F854D70}"/>
              </a:ext>
            </a:extLst>
          </p:cNvPr>
          <p:cNvSpPr>
            <a:spLocks noGrp="1"/>
          </p:cNvSpPr>
          <p:nvPr>
            <p:ph type="title"/>
          </p:nvPr>
        </p:nvSpPr>
        <p:spPr/>
        <p:txBody>
          <a:bodyPr/>
          <a:lstStyle/>
          <a:p>
            <a:r>
              <a:rPr lang="de-DE" dirty="0"/>
              <a:t>LLM selber betreiben vs. Cloud API </a:t>
            </a:r>
          </a:p>
        </p:txBody>
      </p:sp>
    </p:spTree>
    <p:extLst>
      <p:ext uri="{BB962C8B-B14F-4D97-AF65-F5344CB8AC3E}">
        <p14:creationId xmlns:p14="http://schemas.microsoft.com/office/powerpoint/2010/main" val="47296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D59FA-2F8C-F1DD-2B1C-2046A0399D7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6E467F6-52D4-E519-9371-30F0904A500F}"/>
              </a:ext>
            </a:extLst>
          </p:cNvPr>
          <p:cNvSpPr>
            <a:spLocks noGrp="1"/>
          </p:cNvSpPr>
          <p:nvPr>
            <p:ph type="title"/>
          </p:nvPr>
        </p:nvSpPr>
        <p:spPr/>
        <p:txBody>
          <a:bodyPr/>
          <a:lstStyle/>
          <a:p>
            <a:r>
              <a:rPr lang="de-DE" dirty="0"/>
              <a:t>Wie evaluiere ich eine RAG-Anwendung?</a:t>
            </a:r>
          </a:p>
        </p:txBody>
      </p:sp>
      <p:pic>
        <p:nvPicPr>
          <p:cNvPr id="5" name="Grafik 4" descr="Ein Bild, das Screenshot, Text enthält.&#10;&#10;KI-generierte Inhalte können fehlerhaft sein.">
            <a:extLst>
              <a:ext uri="{FF2B5EF4-FFF2-40B4-BE49-F238E27FC236}">
                <a16:creationId xmlns:a16="http://schemas.microsoft.com/office/drawing/2014/main" id="{B9D8DD3A-83B0-2938-EDEA-381000A172B4}"/>
              </a:ext>
            </a:extLst>
          </p:cNvPr>
          <p:cNvPicPr>
            <a:picLocks noChangeAspect="1"/>
          </p:cNvPicPr>
          <p:nvPr/>
        </p:nvPicPr>
        <p:blipFill>
          <a:blip r:embed="rId2"/>
          <a:stretch>
            <a:fillRect/>
          </a:stretch>
        </p:blipFill>
        <p:spPr>
          <a:xfrm>
            <a:off x="1226194" y="1070675"/>
            <a:ext cx="10095875" cy="3183005"/>
          </a:xfrm>
          <a:prstGeom prst="rect">
            <a:avLst/>
          </a:prstGeom>
        </p:spPr>
      </p:pic>
      <p:sp>
        <p:nvSpPr>
          <p:cNvPr id="3" name="Foliennummernplatzhalter 2">
            <a:extLst>
              <a:ext uri="{FF2B5EF4-FFF2-40B4-BE49-F238E27FC236}">
                <a16:creationId xmlns:a16="http://schemas.microsoft.com/office/drawing/2014/main" id="{099D53D1-9C84-2C5A-E5E8-E43ACAA2823A}"/>
              </a:ext>
            </a:extLst>
          </p:cNvPr>
          <p:cNvSpPr>
            <a:spLocks noGrp="1"/>
          </p:cNvSpPr>
          <p:nvPr>
            <p:ph type="sldNum" sz="quarter" idx="12"/>
          </p:nvPr>
        </p:nvSpPr>
        <p:spPr/>
        <p:txBody>
          <a:bodyPr/>
          <a:lstStyle/>
          <a:p>
            <a:r>
              <a:rPr lang="de-DE" dirty="0"/>
              <a:t>20</a:t>
            </a:r>
          </a:p>
        </p:txBody>
      </p:sp>
    </p:spTree>
    <p:extLst>
      <p:ext uri="{BB962C8B-B14F-4D97-AF65-F5344CB8AC3E}">
        <p14:creationId xmlns:p14="http://schemas.microsoft.com/office/powerpoint/2010/main" val="2771071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730F3-4D04-B456-8577-8BDC35CA992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9E28E47-994F-484D-55E1-D2EBDDC9775D}"/>
              </a:ext>
            </a:extLst>
          </p:cNvPr>
          <p:cNvSpPr>
            <a:spLocks noGrp="1"/>
          </p:cNvSpPr>
          <p:nvPr>
            <p:ph type="title"/>
          </p:nvPr>
        </p:nvSpPr>
        <p:spPr/>
        <p:txBody>
          <a:bodyPr/>
          <a:lstStyle/>
          <a:p>
            <a:r>
              <a:rPr lang="de-DE" dirty="0"/>
              <a:t>Wie evaluiere ich eine RAG-Anwendung?</a:t>
            </a:r>
          </a:p>
        </p:txBody>
      </p:sp>
      <p:pic>
        <p:nvPicPr>
          <p:cNvPr id="5" name="Grafik 4" descr="Ein Bild, das Screenshot, Text enthält.&#10;&#10;KI-generierte Inhalte können fehlerhaft sein.">
            <a:extLst>
              <a:ext uri="{FF2B5EF4-FFF2-40B4-BE49-F238E27FC236}">
                <a16:creationId xmlns:a16="http://schemas.microsoft.com/office/drawing/2014/main" id="{1EFF291B-E3D9-32E1-32ED-5FB1A1722E90}"/>
              </a:ext>
            </a:extLst>
          </p:cNvPr>
          <p:cNvPicPr>
            <a:picLocks noChangeAspect="1"/>
          </p:cNvPicPr>
          <p:nvPr/>
        </p:nvPicPr>
        <p:blipFill>
          <a:blip r:embed="rId2"/>
          <a:stretch>
            <a:fillRect/>
          </a:stretch>
        </p:blipFill>
        <p:spPr>
          <a:xfrm>
            <a:off x="1226194" y="1070675"/>
            <a:ext cx="10095875" cy="3183005"/>
          </a:xfrm>
          <a:prstGeom prst="rect">
            <a:avLst/>
          </a:prstGeom>
        </p:spPr>
      </p:pic>
      <p:sp>
        <p:nvSpPr>
          <p:cNvPr id="3" name="Foliennummernplatzhalter 2">
            <a:extLst>
              <a:ext uri="{FF2B5EF4-FFF2-40B4-BE49-F238E27FC236}">
                <a16:creationId xmlns:a16="http://schemas.microsoft.com/office/drawing/2014/main" id="{39685EC4-BD0F-192D-56AC-A95F0178C4E7}"/>
              </a:ext>
            </a:extLst>
          </p:cNvPr>
          <p:cNvSpPr>
            <a:spLocks noGrp="1"/>
          </p:cNvSpPr>
          <p:nvPr>
            <p:ph type="sldNum" sz="quarter" idx="12"/>
          </p:nvPr>
        </p:nvSpPr>
        <p:spPr/>
        <p:txBody>
          <a:bodyPr/>
          <a:lstStyle/>
          <a:p>
            <a:r>
              <a:rPr lang="de-DE" dirty="0"/>
              <a:t>20</a:t>
            </a:r>
          </a:p>
        </p:txBody>
      </p:sp>
      <p:sp>
        <p:nvSpPr>
          <p:cNvPr id="12" name="Bogen 11">
            <a:extLst>
              <a:ext uri="{FF2B5EF4-FFF2-40B4-BE49-F238E27FC236}">
                <a16:creationId xmlns:a16="http://schemas.microsoft.com/office/drawing/2014/main" id="{4B22328F-6C1D-23B1-5E5C-2FB75D41D753}"/>
              </a:ext>
            </a:extLst>
          </p:cNvPr>
          <p:cNvSpPr/>
          <p:nvPr/>
        </p:nvSpPr>
        <p:spPr>
          <a:xfrm rot="10800000">
            <a:off x="1932867" y="511363"/>
            <a:ext cx="8682528" cy="4785646"/>
          </a:xfrm>
          <a:prstGeom prst="arc">
            <a:avLst>
              <a:gd name="adj1" fmla="val 10897885"/>
              <a:gd name="adj2" fmla="val 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cxnSp>
        <p:nvCxnSpPr>
          <p:cNvPr id="14" name="Gerade Verbindung mit Pfeil 13">
            <a:extLst>
              <a:ext uri="{FF2B5EF4-FFF2-40B4-BE49-F238E27FC236}">
                <a16:creationId xmlns:a16="http://schemas.microsoft.com/office/drawing/2014/main" id="{CDF4C1F6-B7C4-BCFF-DACA-F7B2AAA1BA92}"/>
              </a:ext>
            </a:extLst>
          </p:cNvPr>
          <p:cNvCxnSpPr/>
          <p:nvPr/>
        </p:nvCxnSpPr>
        <p:spPr>
          <a:xfrm>
            <a:off x="6212793" y="5297009"/>
            <a:ext cx="0" cy="48849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feld 14">
            <a:extLst>
              <a:ext uri="{FF2B5EF4-FFF2-40B4-BE49-F238E27FC236}">
                <a16:creationId xmlns:a16="http://schemas.microsoft.com/office/drawing/2014/main" id="{EEDAF401-81E0-7E0D-B528-19336D52338B}"/>
              </a:ext>
            </a:extLst>
          </p:cNvPr>
          <p:cNvSpPr txBox="1"/>
          <p:nvPr/>
        </p:nvSpPr>
        <p:spPr>
          <a:xfrm>
            <a:off x="2807195" y="5971006"/>
            <a:ext cx="7675499" cy="369332"/>
          </a:xfrm>
          <a:prstGeom prst="rect">
            <a:avLst/>
          </a:prstGeom>
          <a:noFill/>
        </p:spPr>
        <p:txBody>
          <a:bodyPr wrap="none" rtlCol="0">
            <a:spAutoFit/>
          </a:bodyPr>
          <a:lstStyle/>
          <a:p>
            <a:r>
              <a:rPr lang="de-DE" dirty="0"/>
              <a:t>Musterfragen + Musterlösungen mit Antwort des Chatbots vergleichen</a:t>
            </a:r>
          </a:p>
        </p:txBody>
      </p:sp>
    </p:spTree>
    <p:extLst>
      <p:ext uri="{BB962C8B-B14F-4D97-AF65-F5344CB8AC3E}">
        <p14:creationId xmlns:p14="http://schemas.microsoft.com/office/powerpoint/2010/main" val="1197554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3BE51-9E76-C656-0F3D-DA2067729B8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5A701BD-051A-C6D9-D5EC-E36BDEE5AD90}"/>
              </a:ext>
            </a:extLst>
          </p:cNvPr>
          <p:cNvSpPr>
            <a:spLocks noGrp="1"/>
          </p:cNvSpPr>
          <p:nvPr>
            <p:ph type="title"/>
          </p:nvPr>
        </p:nvSpPr>
        <p:spPr/>
        <p:txBody>
          <a:bodyPr/>
          <a:lstStyle/>
          <a:p>
            <a:r>
              <a:rPr lang="de-DE" dirty="0"/>
              <a:t>Simple Evaluierung einer RAG-Anwendung</a:t>
            </a:r>
          </a:p>
        </p:txBody>
      </p:sp>
      <p:sp>
        <p:nvSpPr>
          <p:cNvPr id="3" name="Textplatzhalter 2">
            <a:extLst>
              <a:ext uri="{FF2B5EF4-FFF2-40B4-BE49-F238E27FC236}">
                <a16:creationId xmlns:a16="http://schemas.microsoft.com/office/drawing/2014/main" id="{1E3CDFB6-D065-2F4E-37FB-B17D129838A7}"/>
              </a:ext>
            </a:extLst>
          </p:cNvPr>
          <p:cNvSpPr>
            <a:spLocks noGrp="1"/>
          </p:cNvSpPr>
          <p:nvPr>
            <p:ph type="body" sz="quarter" idx="10"/>
          </p:nvPr>
        </p:nvSpPr>
        <p:spPr/>
        <p:txBody>
          <a:bodyPr/>
          <a:lstStyle/>
          <a:p>
            <a:r>
              <a:rPr lang="de-DE" dirty="0"/>
              <a:t>LLM-</a:t>
            </a:r>
            <a:r>
              <a:rPr lang="de-DE" dirty="0" err="1"/>
              <a:t>as</a:t>
            </a:r>
            <a:r>
              <a:rPr lang="de-DE" dirty="0"/>
              <a:t>-a-Judge</a:t>
            </a:r>
          </a:p>
        </p:txBody>
      </p:sp>
      <p:pic>
        <p:nvPicPr>
          <p:cNvPr id="8" name="Grafik 7" descr="Ein Bild, das Text, Handschrift, Schrift, Screenshot enthält.&#10;&#10;KI-generierte Inhalte können fehlerhaft sein.">
            <a:extLst>
              <a:ext uri="{FF2B5EF4-FFF2-40B4-BE49-F238E27FC236}">
                <a16:creationId xmlns:a16="http://schemas.microsoft.com/office/drawing/2014/main" id="{095EDB69-C8BB-817F-E8E8-AF275B50A3E1}"/>
              </a:ext>
            </a:extLst>
          </p:cNvPr>
          <p:cNvPicPr>
            <a:picLocks noChangeAspect="1"/>
          </p:cNvPicPr>
          <p:nvPr/>
        </p:nvPicPr>
        <p:blipFill>
          <a:blip r:embed="rId3"/>
          <a:stretch>
            <a:fillRect/>
          </a:stretch>
        </p:blipFill>
        <p:spPr>
          <a:xfrm>
            <a:off x="1963711" y="1326143"/>
            <a:ext cx="8409482" cy="2251977"/>
          </a:xfrm>
          <a:prstGeom prst="rect">
            <a:avLst/>
          </a:prstGeom>
        </p:spPr>
      </p:pic>
      <p:sp>
        <p:nvSpPr>
          <p:cNvPr id="4" name="Foliennummernplatzhalter 3">
            <a:extLst>
              <a:ext uri="{FF2B5EF4-FFF2-40B4-BE49-F238E27FC236}">
                <a16:creationId xmlns:a16="http://schemas.microsoft.com/office/drawing/2014/main" id="{4DC0B6E2-55EA-FB6D-72F4-F053E1D1C3DB}"/>
              </a:ext>
            </a:extLst>
          </p:cNvPr>
          <p:cNvSpPr>
            <a:spLocks noGrp="1"/>
          </p:cNvSpPr>
          <p:nvPr>
            <p:ph type="sldNum" sz="quarter" idx="12"/>
          </p:nvPr>
        </p:nvSpPr>
        <p:spPr/>
        <p:txBody>
          <a:bodyPr/>
          <a:lstStyle/>
          <a:p>
            <a:r>
              <a:rPr lang="de-DE" dirty="0"/>
              <a:t>21</a:t>
            </a:r>
          </a:p>
        </p:txBody>
      </p:sp>
    </p:spTree>
    <p:extLst>
      <p:ext uri="{BB962C8B-B14F-4D97-AF65-F5344CB8AC3E}">
        <p14:creationId xmlns:p14="http://schemas.microsoft.com/office/powerpoint/2010/main" val="23007417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A127B-9E11-28EE-30F9-85712626EEF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7CED8D3-FDC5-B279-AD5E-5FC00690D452}"/>
              </a:ext>
            </a:extLst>
          </p:cNvPr>
          <p:cNvSpPr>
            <a:spLocks noGrp="1"/>
          </p:cNvSpPr>
          <p:nvPr>
            <p:ph type="title"/>
          </p:nvPr>
        </p:nvSpPr>
        <p:spPr/>
        <p:txBody>
          <a:bodyPr/>
          <a:lstStyle/>
          <a:p>
            <a:r>
              <a:rPr lang="de-DE" dirty="0"/>
              <a:t>Simple Evaluierung einer RAG-Anwendung</a:t>
            </a:r>
          </a:p>
        </p:txBody>
      </p:sp>
      <p:sp>
        <p:nvSpPr>
          <p:cNvPr id="3" name="Textplatzhalter 2">
            <a:extLst>
              <a:ext uri="{FF2B5EF4-FFF2-40B4-BE49-F238E27FC236}">
                <a16:creationId xmlns:a16="http://schemas.microsoft.com/office/drawing/2014/main" id="{40BDB7E1-3F2E-EE99-898B-3D58EFC4292F}"/>
              </a:ext>
            </a:extLst>
          </p:cNvPr>
          <p:cNvSpPr>
            <a:spLocks noGrp="1"/>
          </p:cNvSpPr>
          <p:nvPr>
            <p:ph type="body" sz="quarter" idx="10"/>
          </p:nvPr>
        </p:nvSpPr>
        <p:spPr/>
        <p:txBody>
          <a:bodyPr/>
          <a:lstStyle/>
          <a:p>
            <a:r>
              <a:rPr lang="de-DE" dirty="0"/>
              <a:t>LLM-</a:t>
            </a:r>
            <a:r>
              <a:rPr lang="de-DE" dirty="0" err="1"/>
              <a:t>as</a:t>
            </a:r>
            <a:r>
              <a:rPr lang="de-DE" dirty="0"/>
              <a:t>-a-Judge</a:t>
            </a:r>
          </a:p>
        </p:txBody>
      </p:sp>
      <p:sp>
        <p:nvSpPr>
          <p:cNvPr id="5" name="Textfeld 4">
            <a:extLst>
              <a:ext uri="{FF2B5EF4-FFF2-40B4-BE49-F238E27FC236}">
                <a16:creationId xmlns:a16="http://schemas.microsoft.com/office/drawing/2014/main" id="{3C518E8A-439E-0F65-5A2B-0FD322F4779E}"/>
              </a:ext>
            </a:extLst>
          </p:cNvPr>
          <p:cNvSpPr txBox="1"/>
          <p:nvPr/>
        </p:nvSpPr>
        <p:spPr>
          <a:xfrm>
            <a:off x="691376" y="3835258"/>
            <a:ext cx="10961648" cy="2585323"/>
          </a:xfrm>
          <a:prstGeom prst="rect">
            <a:avLst/>
          </a:prstGeom>
          <a:noFill/>
        </p:spPr>
        <p:txBody>
          <a:bodyPr wrap="square" rtlCol="0">
            <a:spAutoFit/>
          </a:bodyPr>
          <a:lstStyle/>
          <a:p>
            <a:r>
              <a:rPr lang="de-DE" b="1" i="1" dirty="0"/>
              <a:t>Frage: </a:t>
            </a:r>
          </a:p>
          <a:p>
            <a:r>
              <a:rPr lang="de-DE" dirty="0"/>
              <a:t>Wie viel kostet Produkt XY?</a:t>
            </a:r>
          </a:p>
          <a:p>
            <a:endParaRPr lang="de-DE" dirty="0"/>
          </a:p>
          <a:p>
            <a:r>
              <a:rPr lang="de-DE" b="1" i="1" dirty="0"/>
              <a:t>Musterlösung:</a:t>
            </a:r>
          </a:p>
          <a:p>
            <a:r>
              <a:rPr lang="de-DE" dirty="0"/>
              <a:t>Produkt XY kann für einen Zeitraum von 3 Monaten kostenfrei getestet werden, anschließend kostet es 10 Euro pro Monat. Der Vertrag kann jeden Monat gekündigt werden.</a:t>
            </a:r>
          </a:p>
          <a:p>
            <a:endParaRPr lang="de-DE" dirty="0"/>
          </a:p>
          <a:p>
            <a:r>
              <a:rPr lang="de-DE" b="1" i="1" dirty="0"/>
              <a:t>Antwort des Chatbots:</a:t>
            </a:r>
          </a:p>
          <a:p>
            <a:r>
              <a:rPr lang="de-DE" dirty="0"/>
              <a:t>Produkt XY kostet 10 Euro pro Monat. </a:t>
            </a:r>
          </a:p>
        </p:txBody>
      </p:sp>
      <p:pic>
        <p:nvPicPr>
          <p:cNvPr id="8" name="Grafik 7" descr="Ein Bild, das Text, Handschrift, Schrift, Screenshot enthält.&#10;&#10;KI-generierte Inhalte können fehlerhaft sein.">
            <a:extLst>
              <a:ext uri="{FF2B5EF4-FFF2-40B4-BE49-F238E27FC236}">
                <a16:creationId xmlns:a16="http://schemas.microsoft.com/office/drawing/2014/main" id="{5213D4EE-BEA5-7AA0-00B9-93CF91B27B2E}"/>
              </a:ext>
            </a:extLst>
          </p:cNvPr>
          <p:cNvPicPr>
            <a:picLocks noChangeAspect="1"/>
          </p:cNvPicPr>
          <p:nvPr/>
        </p:nvPicPr>
        <p:blipFill>
          <a:blip r:embed="rId3"/>
          <a:stretch>
            <a:fillRect/>
          </a:stretch>
        </p:blipFill>
        <p:spPr>
          <a:xfrm>
            <a:off x="1963711" y="1326143"/>
            <a:ext cx="8409482" cy="2251977"/>
          </a:xfrm>
          <a:prstGeom prst="rect">
            <a:avLst/>
          </a:prstGeom>
        </p:spPr>
      </p:pic>
      <p:sp>
        <p:nvSpPr>
          <p:cNvPr id="4" name="Foliennummernplatzhalter 3">
            <a:extLst>
              <a:ext uri="{FF2B5EF4-FFF2-40B4-BE49-F238E27FC236}">
                <a16:creationId xmlns:a16="http://schemas.microsoft.com/office/drawing/2014/main" id="{6CABC780-0E72-748D-067D-F575094AFA8A}"/>
              </a:ext>
            </a:extLst>
          </p:cNvPr>
          <p:cNvSpPr>
            <a:spLocks noGrp="1"/>
          </p:cNvSpPr>
          <p:nvPr>
            <p:ph type="sldNum" sz="quarter" idx="12"/>
          </p:nvPr>
        </p:nvSpPr>
        <p:spPr/>
        <p:txBody>
          <a:bodyPr/>
          <a:lstStyle/>
          <a:p>
            <a:r>
              <a:rPr lang="de-DE" dirty="0"/>
              <a:t>21</a:t>
            </a:r>
          </a:p>
        </p:txBody>
      </p:sp>
    </p:spTree>
    <p:extLst>
      <p:ext uri="{BB962C8B-B14F-4D97-AF65-F5344CB8AC3E}">
        <p14:creationId xmlns:p14="http://schemas.microsoft.com/office/powerpoint/2010/main" val="223502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3D7FC-1C23-DCE1-75F2-6C4A06DA88B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817E548-75D6-F23C-8928-015FD4BA4CC3}"/>
              </a:ext>
            </a:extLst>
          </p:cNvPr>
          <p:cNvSpPr>
            <a:spLocks noGrp="1"/>
          </p:cNvSpPr>
          <p:nvPr>
            <p:ph type="title"/>
          </p:nvPr>
        </p:nvSpPr>
        <p:spPr/>
        <p:txBody>
          <a:bodyPr/>
          <a:lstStyle/>
          <a:p>
            <a:r>
              <a:rPr lang="de-DE" dirty="0"/>
              <a:t>Simple Evaluierung einer RAG-Anwendung</a:t>
            </a:r>
          </a:p>
        </p:txBody>
      </p:sp>
      <p:sp>
        <p:nvSpPr>
          <p:cNvPr id="3" name="Textplatzhalter 2">
            <a:extLst>
              <a:ext uri="{FF2B5EF4-FFF2-40B4-BE49-F238E27FC236}">
                <a16:creationId xmlns:a16="http://schemas.microsoft.com/office/drawing/2014/main" id="{FC8100C9-3A5C-A348-6CF5-38620D00D40C}"/>
              </a:ext>
            </a:extLst>
          </p:cNvPr>
          <p:cNvSpPr>
            <a:spLocks noGrp="1"/>
          </p:cNvSpPr>
          <p:nvPr>
            <p:ph type="body" sz="quarter" idx="10"/>
          </p:nvPr>
        </p:nvSpPr>
        <p:spPr/>
        <p:txBody>
          <a:bodyPr/>
          <a:lstStyle/>
          <a:p>
            <a:r>
              <a:rPr lang="de-DE" dirty="0"/>
              <a:t>LLM-</a:t>
            </a:r>
            <a:r>
              <a:rPr lang="de-DE" dirty="0" err="1"/>
              <a:t>as</a:t>
            </a:r>
            <a:r>
              <a:rPr lang="de-DE" dirty="0"/>
              <a:t>-a-Judge</a:t>
            </a:r>
          </a:p>
        </p:txBody>
      </p:sp>
      <p:sp>
        <p:nvSpPr>
          <p:cNvPr id="5" name="Textfeld 4">
            <a:extLst>
              <a:ext uri="{FF2B5EF4-FFF2-40B4-BE49-F238E27FC236}">
                <a16:creationId xmlns:a16="http://schemas.microsoft.com/office/drawing/2014/main" id="{82A51553-C333-F85C-2F45-2A85A0E38295}"/>
              </a:ext>
            </a:extLst>
          </p:cNvPr>
          <p:cNvSpPr txBox="1"/>
          <p:nvPr/>
        </p:nvSpPr>
        <p:spPr>
          <a:xfrm>
            <a:off x="691376" y="3835258"/>
            <a:ext cx="10961648" cy="1754326"/>
          </a:xfrm>
          <a:prstGeom prst="rect">
            <a:avLst/>
          </a:prstGeom>
          <a:noFill/>
        </p:spPr>
        <p:txBody>
          <a:bodyPr wrap="square" rtlCol="0">
            <a:spAutoFit/>
          </a:bodyPr>
          <a:lstStyle/>
          <a:p>
            <a:r>
              <a:rPr lang="de-DE" dirty="0"/>
              <a:t>Probleme:</a:t>
            </a:r>
          </a:p>
          <a:p>
            <a:pPr marL="285750" indent="-285750">
              <a:buFont typeface="Arial" panose="020B0604020202020204" pitchFamily="34" charset="0"/>
              <a:buChar char="•"/>
            </a:pPr>
            <a:r>
              <a:rPr lang="de-DE" dirty="0"/>
              <a:t>Richtig oder Falsch ist nicht immer eindeutig </a:t>
            </a:r>
          </a:p>
          <a:p>
            <a:pPr marL="285750" indent="-285750">
              <a:buFont typeface="Arial" panose="020B0604020202020204" pitchFamily="34" charset="0"/>
              <a:buChar char="•"/>
            </a:pPr>
            <a:r>
              <a:rPr lang="de-DE" dirty="0"/>
              <a:t>Relevanz und Vollständigkeit ist unklar</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r>
              <a:rPr lang="de-DE" dirty="0"/>
              <a:t>Fehlerursache bei falschen Antworten kann nicht extrahiert werden.</a:t>
            </a:r>
          </a:p>
          <a:p>
            <a:pPr marL="285750" indent="-285750">
              <a:buFont typeface="Arial" panose="020B0604020202020204" pitchFamily="34" charset="0"/>
              <a:buChar char="•"/>
            </a:pPr>
            <a:r>
              <a:rPr lang="de-DE" dirty="0"/>
              <a:t>Testen einzelner Komponenten der Anwendung nicht möglich.</a:t>
            </a:r>
          </a:p>
        </p:txBody>
      </p:sp>
      <p:pic>
        <p:nvPicPr>
          <p:cNvPr id="8" name="Grafik 7" descr="Ein Bild, das Text, Handschrift, Schrift, Screenshot enthält.&#10;&#10;KI-generierte Inhalte können fehlerhaft sein.">
            <a:extLst>
              <a:ext uri="{FF2B5EF4-FFF2-40B4-BE49-F238E27FC236}">
                <a16:creationId xmlns:a16="http://schemas.microsoft.com/office/drawing/2014/main" id="{A76604CE-0720-7E6B-BFA0-A7886CAFA06F}"/>
              </a:ext>
            </a:extLst>
          </p:cNvPr>
          <p:cNvPicPr>
            <a:picLocks noChangeAspect="1"/>
          </p:cNvPicPr>
          <p:nvPr/>
        </p:nvPicPr>
        <p:blipFill>
          <a:blip r:embed="rId3"/>
          <a:stretch>
            <a:fillRect/>
          </a:stretch>
        </p:blipFill>
        <p:spPr>
          <a:xfrm>
            <a:off x="1963711" y="1326143"/>
            <a:ext cx="8409482" cy="2251977"/>
          </a:xfrm>
          <a:prstGeom prst="rect">
            <a:avLst/>
          </a:prstGeom>
        </p:spPr>
      </p:pic>
      <p:sp>
        <p:nvSpPr>
          <p:cNvPr id="4" name="Foliennummernplatzhalter 3">
            <a:extLst>
              <a:ext uri="{FF2B5EF4-FFF2-40B4-BE49-F238E27FC236}">
                <a16:creationId xmlns:a16="http://schemas.microsoft.com/office/drawing/2014/main" id="{EA730FCC-1968-7887-B355-95578BC43FF4}"/>
              </a:ext>
            </a:extLst>
          </p:cNvPr>
          <p:cNvSpPr>
            <a:spLocks noGrp="1"/>
          </p:cNvSpPr>
          <p:nvPr>
            <p:ph type="sldNum" sz="quarter" idx="12"/>
          </p:nvPr>
        </p:nvSpPr>
        <p:spPr/>
        <p:txBody>
          <a:bodyPr/>
          <a:lstStyle/>
          <a:p>
            <a:r>
              <a:rPr lang="de-DE" dirty="0"/>
              <a:t>21</a:t>
            </a:r>
          </a:p>
        </p:txBody>
      </p:sp>
    </p:spTree>
    <p:extLst>
      <p:ext uri="{BB962C8B-B14F-4D97-AF65-F5344CB8AC3E}">
        <p14:creationId xmlns:p14="http://schemas.microsoft.com/office/powerpoint/2010/main" val="2310433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AC2AD-CA16-E28F-1B94-07971565240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4532635-82CA-35E3-FC14-BD88686E1F2D}"/>
              </a:ext>
            </a:extLst>
          </p:cNvPr>
          <p:cNvSpPr>
            <a:spLocks noGrp="1"/>
          </p:cNvSpPr>
          <p:nvPr>
            <p:ph type="title"/>
          </p:nvPr>
        </p:nvSpPr>
        <p:spPr/>
        <p:txBody>
          <a:bodyPr/>
          <a:lstStyle/>
          <a:p>
            <a:r>
              <a:rPr lang="de-DE" dirty="0"/>
              <a:t>Struktur einer RAG-Anwendung</a:t>
            </a:r>
          </a:p>
        </p:txBody>
      </p:sp>
      <p:pic>
        <p:nvPicPr>
          <p:cNvPr id="5" name="Grafik 4" descr="Ein Bild, das Screenshot, Text enthält.&#10;&#10;KI-generierte Inhalte können fehlerhaft sein.">
            <a:extLst>
              <a:ext uri="{FF2B5EF4-FFF2-40B4-BE49-F238E27FC236}">
                <a16:creationId xmlns:a16="http://schemas.microsoft.com/office/drawing/2014/main" id="{93C2EE56-1CDF-047C-01B9-08A6D4ED8370}"/>
              </a:ext>
            </a:extLst>
          </p:cNvPr>
          <p:cNvPicPr>
            <a:picLocks noChangeAspect="1"/>
          </p:cNvPicPr>
          <p:nvPr/>
        </p:nvPicPr>
        <p:blipFill>
          <a:blip r:embed="rId2"/>
          <a:stretch>
            <a:fillRect/>
          </a:stretch>
        </p:blipFill>
        <p:spPr>
          <a:xfrm>
            <a:off x="1226194" y="1070675"/>
            <a:ext cx="10095875" cy="3183005"/>
          </a:xfrm>
          <a:prstGeom prst="rect">
            <a:avLst/>
          </a:prstGeom>
        </p:spPr>
      </p:pic>
      <p:cxnSp>
        <p:nvCxnSpPr>
          <p:cNvPr id="3" name="Gerade Verbindung 2">
            <a:extLst>
              <a:ext uri="{FF2B5EF4-FFF2-40B4-BE49-F238E27FC236}">
                <a16:creationId xmlns:a16="http://schemas.microsoft.com/office/drawing/2014/main" id="{F3858664-4AAA-DBC6-982F-0D280A37E4E5}"/>
              </a:ext>
            </a:extLst>
          </p:cNvPr>
          <p:cNvCxnSpPr>
            <a:cxnSpLocks/>
          </p:cNvCxnSpPr>
          <p:nvPr/>
        </p:nvCxnSpPr>
        <p:spPr>
          <a:xfrm>
            <a:off x="7249212" y="365125"/>
            <a:ext cx="0" cy="5319238"/>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4" name="Textfeld 3">
            <a:extLst>
              <a:ext uri="{FF2B5EF4-FFF2-40B4-BE49-F238E27FC236}">
                <a16:creationId xmlns:a16="http://schemas.microsoft.com/office/drawing/2014/main" id="{EF32AB73-3DE6-A8A1-EA5C-CF17428E9DB2}"/>
              </a:ext>
            </a:extLst>
          </p:cNvPr>
          <p:cNvSpPr txBox="1"/>
          <p:nvPr/>
        </p:nvSpPr>
        <p:spPr>
          <a:xfrm>
            <a:off x="3694788" y="4868672"/>
            <a:ext cx="2618024" cy="923330"/>
          </a:xfrm>
          <a:prstGeom prst="rect">
            <a:avLst/>
          </a:prstGeom>
          <a:noFill/>
        </p:spPr>
        <p:txBody>
          <a:bodyPr wrap="none" rtlCol="0">
            <a:spAutoFit/>
          </a:bodyPr>
          <a:lstStyle/>
          <a:p>
            <a:r>
              <a:rPr lang="de-DE" dirty="0"/>
              <a:t>Evaluierung der Suche:</a:t>
            </a:r>
          </a:p>
          <a:p>
            <a:pPr marL="285750" indent="-285750">
              <a:buFont typeface="Arial" panose="020B0604020202020204" pitchFamily="34" charset="0"/>
              <a:buChar char="•"/>
            </a:pPr>
            <a:r>
              <a:rPr lang="de-DE" dirty="0" err="1"/>
              <a:t>Context</a:t>
            </a:r>
            <a:r>
              <a:rPr lang="de-DE" dirty="0"/>
              <a:t> Precision</a:t>
            </a:r>
          </a:p>
          <a:p>
            <a:pPr marL="285750" indent="-285750">
              <a:buFont typeface="Arial" panose="020B0604020202020204" pitchFamily="34" charset="0"/>
              <a:buChar char="•"/>
            </a:pPr>
            <a:r>
              <a:rPr lang="de-DE" dirty="0" err="1"/>
              <a:t>Context</a:t>
            </a:r>
            <a:r>
              <a:rPr lang="de-DE" dirty="0"/>
              <a:t> Recall</a:t>
            </a:r>
          </a:p>
        </p:txBody>
      </p:sp>
      <p:sp>
        <p:nvSpPr>
          <p:cNvPr id="6" name="Textfeld 5">
            <a:extLst>
              <a:ext uri="{FF2B5EF4-FFF2-40B4-BE49-F238E27FC236}">
                <a16:creationId xmlns:a16="http://schemas.microsoft.com/office/drawing/2014/main" id="{6D83A6DE-C0D5-6F01-5F22-D8C20AD96318}"/>
              </a:ext>
            </a:extLst>
          </p:cNvPr>
          <p:cNvSpPr txBox="1"/>
          <p:nvPr/>
        </p:nvSpPr>
        <p:spPr>
          <a:xfrm>
            <a:off x="7500338" y="4818879"/>
            <a:ext cx="2840842" cy="1200329"/>
          </a:xfrm>
          <a:prstGeom prst="rect">
            <a:avLst/>
          </a:prstGeom>
          <a:noFill/>
        </p:spPr>
        <p:txBody>
          <a:bodyPr wrap="none" rtlCol="0">
            <a:spAutoFit/>
          </a:bodyPr>
          <a:lstStyle/>
          <a:p>
            <a:r>
              <a:rPr lang="de-DE" dirty="0"/>
              <a:t>Evaluierung der Antwort:</a:t>
            </a:r>
          </a:p>
          <a:p>
            <a:pPr marL="285750" indent="-285750">
              <a:buFont typeface="Arial" panose="020B0604020202020204" pitchFamily="34" charset="0"/>
              <a:buChar char="•"/>
            </a:pPr>
            <a:r>
              <a:rPr lang="de-DE" dirty="0" err="1"/>
              <a:t>Answer</a:t>
            </a:r>
            <a:r>
              <a:rPr lang="de-DE" dirty="0"/>
              <a:t> Precision</a:t>
            </a:r>
          </a:p>
          <a:p>
            <a:pPr marL="285750" indent="-285750">
              <a:buFont typeface="Arial" panose="020B0604020202020204" pitchFamily="34" charset="0"/>
              <a:buChar char="•"/>
            </a:pPr>
            <a:r>
              <a:rPr lang="de-DE" dirty="0" err="1"/>
              <a:t>Answer</a:t>
            </a:r>
            <a:r>
              <a:rPr lang="de-DE" dirty="0"/>
              <a:t> Recall</a:t>
            </a:r>
          </a:p>
          <a:p>
            <a:pPr marL="285750" indent="-285750">
              <a:buFont typeface="Arial" panose="020B0604020202020204" pitchFamily="34" charset="0"/>
              <a:buChar char="•"/>
            </a:pPr>
            <a:r>
              <a:rPr lang="de-DE" dirty="0" err="1"/>
              <a:t>Answer</a:t>
            </a:r>
            <a:r>
              <a:rPr lang="de-DE" dirty="0"/>
              <a:t> </a:t>
            </a:r>
            <a:r>
              <a:rPr lang="de-DE" dirty="0" err="1"/>
              <a:t>Faithfullness</a:t>
            </a:r>
            <a:endParaRPr lang="de-DE" dirty="0"/>
          </a:p>
        </p:txBody>
      </p:sp>
      <p:sp>
        <p:nvSpPr>
          <p:cNvPr id="7" name="Foliennummernplatzhalter 6">
            <a:extLst>
              <a:ext uri="{FF2B5EF4-FFF2-40B4-BE49-F238E27FC236}">
                <a16:creationId xmlns:a16="http://schemas.microsoft.com/office/drawing/2014/main" id="{FAD5001A-137E-AB4F-FF78-093A38D18B66}"/>
              </a:ext>
            </a:extLst>
          </p:cNvPr>
          <p:cNvSpPr>
            <a:spLocks noGrp="1"/>
          </p:cNvSpPr>
          <p:nvPr>
            <p:ph type="sldNum" sz="quarter" idx="12"/>
          </p:nvPr>
        </p:nvSpPr>
        <p:spPr/>
        <p:txBody>
          <a:bodyPr/>
          <a:lstStyle/>
          <a:p>
            <a:r>
              <a:rPr lang="de-DE" dirty="0"/>
              <a:t>22</a:t>
            </a:r>
          </a:p>
        </p:txBody>
      </p:sp>
    </p:spTree>
    <p:extLst>
      <p:ext uri="{BB962C8B-B14F-4D97-AF65-F5344CB8AC3E}">
        <p14:creationId xmlns:p14="http://schemas.microsoft.com/office/powerpoint/2010/main" val="1817365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5EED6-1867-1488-4BB7-B8FBBA38667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C20EB8-9394-8142-B7E9-5063F0D52836}"/>
              </a:ext>
            </a:extLst>
          </p:cNvPr>
          <p:cNvSpPr>
            <a:spLocks noGrp="1"/>
          </p:cNvSpPr>
          <p:nvPr>
            <p:ph type="title"/>
          </p:nvPr>
        </p:nvSpPr>
        <p:spPr/>
        <p:txBody>
          <a:bodyPr/>
          <a:lstStyle/>
          <a:p>
            <a:r>
              <a:rPr lang="de-DE" dirty="0"/>
              <a:t>Testdaten für eine RAG-Anwendung</a:t>
            </a:r>
          </a:p>
        </p:txBody>
      </p:sp>
      <p:sp>
        <p:nvSpPr>
          <p:cNvPr id="14" name="Rechteck 13">
            <a:extLst>
              <a:ext uri="{FF2B5EF4-FFF2-40B4-BE49-F238E27FC236}">
                <a16:creationId xmlns:a16="http://schemas.microsoft.com/office/drawing/2014/main" id="{AA01E280-9F68-04D5-1061-93178F06CEA4}"/>
              </a:ext>
            </a:extLst>
          </p:cNvPr>
          <p:cNvSpPr/>
          <p:nvPr/>
        </p:nvSpPr>
        <p:spPr>
          <a:xfrm>
            <a:off x="782421" y="18303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5" name="Rechteck 14">
            <a:extLst>
              <a:ext uri="{FF2B5EF4-FFF2-40B4-BE49-F238E27FC236}">
                <a16:creationId xmlns:a16="http://schemas.microsoft.com/office/drawing/2014/main" id="{E1F44422-8D71-DD9F-8C67-3729F9036587}"/>
              </a:ext>
            </a:extLst>
          </p:cNvPr>
          <p:cNvSpPr/>
          <p:nvPr/>
        </p:nvSpPr>
        <p:spPr>
          <a:xfrm>
            <a:off x="934821" y="19827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6" name="Rechteck 15">
            <a:extLst>
              <a:ext uri="{FF2B5EF4-FFF2-40B4-BE49-F238E27FC236}">
                <a16:creationId xmlns:a16="http://schemas.microsoft.com/office/drawing/2014/main" id="{4973231B-9DBB-D583-59F2-9472A0E0C1E8}"/>
              </a:ext>
            </a:extLst>
          </p:cNvPr>
          <p:cNvSpPr/>
          <p:nvPr/>
        </p:nvSpPr>
        <p:spPr>
          <a:xfrm>
            <a:off x="1087221" y="21351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7" name="Rechteck 16">
            <a:extLst>
              <a:ext uri="{FF2B5EF4-FFF2-40B4-BE49-F238E27FC236}">
                <a16:creationId xmlns:a16="http://schemas.microsoft.com/office/drawing/2014/main" id="{2D1740F1-FF4B-0C9A-288F-1BCA9A1F8949}"/>
              </a:ext>
            </a:extLst>
          </p:cNvPr>
          <p:cNvSpPr/>
          <p:nvPr/>
        </p:nvSpPr>
        <p:spPr>
          <a:xfrm>
            <a:off x="1239621" y="22875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1400" dirty="0"/>
              <a:t>Frage</a:t>
            </a:r>
            <a:r>
              <a:rPr lang="de-DE" sz="1000" dirty="0"/>
              <a:t> </a:t>
            </a:r>
          </a:p>
        </p:txBody>
      </p:sp>
      <p:sp>
        <p:nvSpPr>
          <p:cNvPr id="22" name="Textfeld 21">
            <a:extLst>
              <a:ext uri="{FF2B5EF4-FFF2-40B4-BE49-F238E27FC236}">
                <a16:creationId xmlns:a16="http://schemas.microsoft.com/office/drawing/2014/main" id="{4F499904-383F-6030-73DD-DB0DE63522BC}"/>
              </a:ext>
            </a:extLst>
          </p:cNvPr>
          <p:cNvSpPr txBox="1"/>
          <p:nvPr/>
        </p:nvSpPr>
        <p:spPr>
          <a:xfrm>
            <a:off x="815875" y="3932827"/>
            <a:ext cx="6491829" cy="646331"/>
          </a:xfrm>
          <a:prstGeom prst="rect">
            <a:avLst/>
          </a:prstGeom>
          <a:noFill/>
        </p:spPr>
        <p:txBody>
          <a:bodyPr wrap="square" rtlCol="0">
            <a:spAutoFit/>
          </a:bodyPr>
          <a:lstStyle/>
          <a:p>
            <a:r>
              <a:rPr lang="de-DE" dirty="0"/>
              <a:t>Fragen + Musterantworten</a:t>
            </a:r>
          </a:p>
          <a:p>
            <a:r>
              <a:rPr lang="de-DE" i="1" dirty="0"/>
              <a:t>von Fachexperten verfasst</a:t>
            </a:r>
            <a:endParaRPr lang="de-DE" dirty="0"/>
          </a:p>
        </p:txBody>
      </p:sp>
      <p:sp>
        <p:nvSpPr>
          <p:cNvPr id="31" name="Textfeld 30">
            <a:extLst>
              <a:ext uri="{FF2B5EF4-FFF2-40B4-BE49-F238E27FC236}">
                <a16:creationId xmlns:a16="http://schemas.microsoft.com/office/drawing/2014/main" id="{0C2AF915-D470-23E2-364F-E17961FE2F78}"/>
              </a:ext>
            </a:extLst>
          </p:cNvPr>
          <p:cNvSpPr txBox="1"/>
          <p:nvPr/>
        </p:nvSpPr>
        <p:spPr>
          <a:xfrm>
            <a:off x="7653412" y="3879999"/>
            <a:ext cx="5618376" cy="1477328"/>
          </a:xfrm>
          <a:prstGeom prst="rect">
            <a:avLst/>
          </a:prstGeom>
          <a:noFill/>
        </p:spPr>
        <p:txBody>
          <a:bodyPr wrap="square" rtlCol="0">
            <a:spAutoFit/>
          </a:bodyPr>
          <a:lstStyle/>
          <a:p>
            <a:r>
              <a:rPr lang="de-DE" dirty="0" err="1"/>
              <a:t>Contexte</a:t>
            </a:r>
            <a:r>
              <a:rPr lang="de-DE" dirty="0"/>
              <a:t> + Chatbot-Antworten </a:t>
            </a:r>
          </a:p>
          <a:p>
            <a:r>
              <a:rPr lang="de-DE" i="1" dirty="0"/>
              <a:t>werden von RAG-Anwendung erzeugt</a:t>
            </a:r>
          </a:p>
          <a:p>
            <a:endParaRPr lang="de-DE" dirty="0"/>
          </a:p>
          <a:p>
            <a:endParaRPr lang="de-DE" dirty="0"/>
          </a:p>
          <a:p>
            <a:pPr marL="285750" indent="-285750">
              <a:buFontTx/>
              <a:buChar char="-"/>
            </a:pPr>
            <a:endParaRPr lang="de-DE" dirty="0"/>
          </a:p>
        </p:txBody>
      </p:sp>
      <p:sp>
        <p:nvSpPr>
          <p:cNvPr id="4" name="Rechteck 3">
            <a:extLst>
              <a:ext uri="{FF2B5EF4-FFF2-40B4-BE49-F238E27FC236}">
                <a16:creationId xmlns:a16="http://schemas.microsoft.com/office/drawing/2014/main" id="{12AFF590-5504-EBBD-8688-E584A6F57A7B}"/>
              </a:ext>
            </a:extLst>
          </p:cNvPr>
          <p:cNvSpPr/>
          <p:nvPr/>
        </p:nvSpPr>
        <p:spPr>
          <a:xfrm>
            <a:off x="3167864" y="18399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B36E070D-972C-BE31-D536-ACC03C90B8B3}"/>
              </a:ext>
            </a:extLst>
          </p:cNvPr>
          <p:cNvSpPr/>
          <p:nvPr/>
        </p:nvSpPr>
        <p:spPr>
          <a:xfrm>
            <a:off x="3320264" y="19923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 name="Rechteck 5">
            <a:extLst>
              <a:ext uri="{FF2B5EF4-FFF2-40B4-BE49-F238E27FC236}">
                <a16:creationId xmlns:a16="http://schemas.microsoft.com/office/drawing/2014/main" id="{8B617970-9B25-6111-1A26-CAB407EA71FB}"/>
              </a:ext>
            </a:extLst>
          </p:cNvPr>
          <p:cNvSpPr/>
          <p:nvPr/>
        </p:nvSpPr>
        <p:spPr>
          <a:xfrm>
            <a:off x="3472664" y="21447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7" name="Rechteck 6">
            <a:extLst>
              <a:ext uri="{FF2B5EF4-FFF2-40B4-BE49-F238E27FC236}">
                <a16:creationId xmlns:a16="http://schemas.microsoft.com/office/drawing/2014/main" id="{50F40CF1-8FD7-736A-522D-0D5670DAD82E}"/>
              </a:ext>
            </a:extLst>
          </p:cNvPr>
          <p:cNvSpPr/>
          <p:nvPr/>
        </p:nvSpPr>
        <p:spPr>
          <a:xfrm>
            <a:off x="3625064" y="22971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1400" dirty="0"/>
              <a:t>Muster-</a:t>
            </a:r>
          </a:p>
          <a:p>
            <a:pPr algn="ctr"/>
            <a:r>
              <a:rPr lang="de-DE" sz="1400" dirty="0" err="1"/>
              <a:t>antwort</a:t>
            </a:r>
            <a:r>
              <a:rPr lang="de-DE" sz="1400" dirty="0"/>
              <a:t> </a:t>
            </a:r>
          </a:p>
        </p:txBody>
      </p:sp>
      <p:sp>
        <p:nvSpPr>
          <p:cNvPr id="8" name="Rechteck 7">
            <a:extLst>
              <a:ext uri="{FF2B5EF4-FFF2-40B4-BE49-F238E27FC236}">
                <a16:creationId xmlns:a16="http://schemas.microsoft.com/office/drawing/2014/main" id="{D9DEC577-9023-8BA0-669F-EC86B4A181B6}"/>
              </a:ext>
            </a:extLst>
          </p:cNvPr>
          <p:cNvSpPr/>
          <p:nvPr/>
        </p:nvSpPr>
        <p:spPr>
          <a:xfrm>
            <a:off x="7653412" y="18303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 name="Rechteck 8">
            <a:extLst>
              <a:ext uri="{FF2B5EF4-FFF2-40B4-BE49-F238E27FC236}">
                <a16:creationId xmlns:a16="http://schemas.microsoft.com/office/drawing/2014/main" id="{EC53372D-28AA-CF97-B2EA-3747E4806FAB}"/>
              </a:ext>
            </a:extLst>
          </p:cNvPr>
          <p:cNvSpPr/>
          <p:nvPr/>
        </p:nvSpPr>
        <p:spPr>
          <a:xfrm>
            <a:off x="7805812" y="19827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0" name="Rechteck 9">
            <a:extLst>
              <a:ext uri="{FF2B5EF4-FFF2-40B4-BE49-F238E27FC236}">
                <a16:creationId xmlns:a16="http://schemas.microsoft.com/office/drawing/2014/main" id="{ED0AA244-A2F8-87DA-0FF1-F3A82C7A88D6}"/>
              </a:ext>
            </a:extLst>
          </p:cNvPr>
          <p:cNvSpPr/>
          <p:nvPr/>
        </p:nvSpPr>
        <p:spPr>
          <a:xfrm>
            <a:off x="7958212" y="21351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1" name="Rechteck 10">
            <a:extLst>
              <a:ext uri="{FF2B5EF4-FFF2-40B4-BE49-F238E27FC236}">
                <a16:creationId xmlns:a16="http://schemas.microsoft.com/office/drawing/2014/main" id="{D2CC3005-D90B-07F8-B9CF-6E9E03BDE327}"/>
              </a:ext>
            </a:extLst>
          </p:cNvPr>
          <p:cNvSpPr/>
          <p:nvPr/>
        </p:nvSpPr>
        <p:spPr>
          <a:xfrm>
            <a:off x="8110612" y="22875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1400" dirty="0"/>
              <a:t>Docs/</a:t>
            </a:r>
          </a:p>
          <a:p>
            <a:pPr algn="ctr"/>
            <a:r>
              <a:rPr lang="de-DE" sz="1400" dirty="0" err="1"/>
              <a:t>Contexte</a:t>
            </a:r>
            <a:endParaRPr lang="de-DE" sz="1400" dirty="0"/>
          </a:p>
        </p:txBody>
      </p:sp>
      <p:sp>
        <p:nvSpPr>
          <p:cNvPr id="12" name="Rechteck 11">
            <a:extLst>
              <a:ext uri="{FF2B5EF4-FFF2-40B4-BE49-F238E27FC236}">
                <a16:creationId xmlns:a16="http://schemas.microsoft.com/office/drawing/2014/main" id="{AD402615-0DA3-7567-8F9B-48FBFD8EB65B}"/>
              </a:ext>
            </a:extLst>
          </p:cNvPr>
          <p:cNvSpPr/>
          <p:nvPr/>
        </p:nvSpPr>
        <p:spPr>
          <a:xfrm>
            <a:off x="9700600" y="18399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3" name="Rechteck 12">
            <a:extLst>
              <a:ext uri="{FF2B5EF4-FFF2-40B4-BE49-F238E27FC236}">
                <a16:creationId xmlns:a16="http://schemas.microsoft.com/office/drawing/2014/main" id="{C2E19480-1AD0-8343-68CD-7E129C459159}"/>
              </a:ext>
            </a:extLst>
          </p:cNvPr>
          <p:cNvSpPr/>
          <p:nvPr/>
        </p:nvSpPr>
        <p:spPr>
          <a:xfrm>
            <a:off x="9853000" y="19923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2" name="Rechteck 31">
            <a:extLst>
              <a:ext uri="{FF2B5EF4-FFF2-40B4-BE49-F238E27FC236}">
                <a16:creationId xmlns:a16="http://schemas.microsoft.com/office/drawing/2014/main" id="{65D67DA8-5682-1D07-CF58-4C038A457FB2}"/>
              </a:ext>
            </a:extLst>
          </p:cNvPr>
          <p:cNvSpPr/>
          <p:nvPr/>
        </p:nvSpPr>
        <p:spPr>
          <a:xfrm>
            <a:off x="10005400" y="21447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3" name="Rechteck 32">
            <a:extLst>
              <a:ext uri="{FF2B5EF4-FFF2-40B4-BE49-F238E27FC236}">
                <a16:creationId xmlns:a16="http://schemas.microsoft.com/office/drawing/2014/main" id="{3BF608F1-74D2-3778-CEBF-A773717AA96A}"/>
              </a:ext>
            </a:extLst>
          </p:cNvPr>
          <p:cNvSpPr/>
          <p:nvPr/>
        </p:nvSpPr>
        <p:spPr>
          <a:xfrm>
            <a:off x="10157800" y="22971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1400" dirty="0"/>
              <a:t>Chatbot-</a:t>
            </a:r>
          </a:p>
          <a:p>
            <a:pPr algn="ctr"/>
            <a:r>
              <a:rPr lang="de-DE" sz="1400" dirty="0" err="1"/>
              <a:t>antwort</a:t>
            </a:r>
            <a:r>
              <a:rPr lang="de-DE" sz="1400" dirty="0"/>
              <a:t> </a:t>
            </a:r>
          </a:p>
        </p:txBody>
      </p:sp>
      <p:sp>
        <p:nvSpPr>
          <p:cNvPr id="3" name="Foliennummernplatzhalter 2">
            <a:extLst>
              <a:ext uri="{FF2B5EF4-FFF2-40B4-BE49-F238E27FC236}">
                <a16:creationId xmlns:a16="http://schemas.microsoft.com/office/drawing/2014/main" id="{DCC77CFA-D984-12ED-26DF-664FB927CF73}"/>
              </a:ext>
            </a:extLst>
          </p:cNvPr>
          <p:cNvSpPr>
            <a:spLocks noGrp="1"/>
          </p:cNvSpPr>
          <p:nvPr>
            <p:ph type="sldNum" sz="quarter" idx="12"/>
          </p:nvPr>
        </p:nvSpPr>
        <p:spPr/>
        <p:txBody>
          <a:bodyPr/>
          <a:lstStyle/>
          <a:p>
            <a:r>
              <a:rPr lang="de-DE" dirty="0"/>
              <a:t>23</a:t>
            </a:r>
          </a:p>
        </p:txBody>
      </p:sp>
    </p:spTree>
    <p:extLst>
      <p:ext uri="{BB962C8B-B14F-4D97-AF65-F5344CB8AC3E}">
        <p14:creationId xmlns:p14="http://schemas.microsoft.com/office/powerpoint/2010/main" val="2782197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F6C76-CCB5-9E3F-D89C-C166EE05107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3AD55E6-CEDB-ABBC-39BB-DBE4B9A8E0CF}"/>
              </a:ext>
            </a:extLst>
          </p:cNvPr>
          <p:cNvSpPr>
            <a:spLocks noGrp="1"/>
          </p:cNvSpPr>
          <p:nvPr>
            <p:ph type="title"/>
          </p:nvPr>
        </p:nvSpPr>
        <p:spPr/>
        <p:txBody>
          <a:bodyPr/>
          <a:lstStyle/>
          <a:p>
            <a:r>
              <a:rPr lang="de-DE" dirty="0"/>
              <a:t>Testdaten für eine RAG-Anwendung</a:t>
            </a:r>
          </a:p>
        </p:txBody>
      </p:sp>
      <p:sp>
        <p:nvSpPr>
          <p:cNvPr id="14" name="Rechteck 13">
            <a:extLst>
              <a:ext uri="{FF2B5EF4-FFF2-40B4-BE49-F238E27FC236}">
                <a16:creationId xmlns:a16="http://schemas.microsoft.com/office/drawing/2014/main" id="{D4A0C3F2-2BEF-D3B0-09EA-740FFE0DF69C}"/>
              </a:ext>
            </a:extLst>
          </p:cNvPr>
          <p:cNvSpPr/>
          <p:nvPr/>
        </p:nvSpPr>
        <p:spPr>
          <a:xfrm>
            <a:off x="782421" y="18303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5" name="Rechteck 14">
            <a:extLst>
              <a:ext uri="{FF2B5EF4-FFF2-40B4-BE49-F238E27FC236}">
                <a16:creationId xmlns:a16="http://schemas.microsoft.com/office/drawing/2014/main" id="{EF50A24A-C63A-9A09-A510-9609116BA907}"/>
              </a:ext>
            </a:extLst>
          </p:cNvPr>
          <p:cNvSpPr/>
          <p:nvPr/>
        </p:nvSpPr>
        <p:spPr>
          <a:xfrm>
            <a:off x="934821" y="19827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6" name="Rechteck 15">
            <a:extLst>
              <a:ext uri="{FF2B5EF4-FFF2-40B4-BE49-F238E27FC236}">
                <a16:creationId xmlns:a16="http://schemas.microsoft.com/office/drawing/2014/main" id="{E1C49A6F-91B4-E7A0-2C21-56D2167B3278}"/>
              </a:ext>
            </a:extLst>
          </p:cNvPr>
          <p:cNvSpPr/>
          <p:nvPr/>
        </p:nvSpPr>
        <p:spPr>
          <a:xfrm>
            <a:off x="1087221" y="21351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7" name="Rechteck 16">
            <a:extLst>
              <a:ext uri="{FF2B5EF4-FFF2-40B4-BE49-F238E27FC236}">
                <a16:creationId xmlns:a16="http://schemas.microsoft.com/office/drawing/2014/main" id="{B790BB4A-1D18-CDCE-B1F5-E8D3F1FFA04F}"/>
              </a:ext>
            </a:extLst>
          </p:cNvPr>
          <p:cNvSpPr/>
          <p:nvPr/>
        </p:nvSpPr>
        <p:spPr>
          <a:xfrm>
            <a:off x="1239621" y="22875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1400" dirty="0"/>
              <a:t>Frage</a:t>
            </a:r>
            <a:r>
              <a:rPr lang="de-DE" sz="1000" dirty="0"/>
              <a:t> </a:t>
            </a:r>
          </a:p>
        </p:txBody>
      </p:sp>
      <p:sp>
        <p:nvSpPr>
          <p:cNvPr id="22" name="Textfeld 21">
            <a:extLst>
              <a:ext uri="{FF2B5EF4-FFF2-40B4-BE49-F238E27FC236}">
                <a16:creationId xmlns:a16="http://schemas.microsoft.com/office/drawing/2014/main" id="{5406E495-7A01-85DB-B5C9-A0CADDB88608}"/>
              </a:ext>
            </a:extLst>
          </p:cNvPr>
          <p:cNvSpPr txBox="1"/>
          <p:nvPr/>
        </p:nvSpPr>
        <p:spPr>
          <a:xfrm>
            <a:off x="815875" y="3932827"/>
            <a:ext cx="8150337" cy="3416320"/>
          </a:xfrm>
          <a:prstGeom prst="rect">
            <a:avLst/>
          </a:prstGeom>
          <a:noFill/>
        </p:spPr>
        <p:txBody>
          <a:bodyPr wrap="square" rtlCol="0">
            <a:spAutoFit/>
          </a:bodyPr>
          <a:lstStyle/>
          <a:p>
            <a:r>
              <a:rPr lang="de-DE" dirty="0"/>
              <a:t>Fragen + Musterantworten</a:t>
            </a:r>
          </a:p>
          <a:p>
            <a:r>
              <a:rPr lang="de-DE" i="1" dirty="0"/>
              <a:t>von Fachexperten verfasst</a:t>
            </a:r>
          </a:p>
          <a:p>
            <a:endParaRPr lang="de-DE" i="1" dirty="0"/>
          </a:p>
          <a:p>
            <a:endParaRPr lang="de-DE" i="1" dirty="0"/>
          </a:p>
          <a:p>
            <a:r>
              <a:rPr lang="de-DE" dirty="0"/>
              <a:t>Tipps zur Erstellung von Fragen und Musterantworten:</a:t>
            </a:r>
          </a:p>
          <a:p>
            <a:pPr marL="285750" indent="-285750">
              <a:buFont typeface="Arial" panose="020B0604020202020204" pitchFamily="34" charset="0"/>
              <a:buChar char="•"/>
            </a:pPr>
            <a:r>
              <a:rPr lang="de-DE" dirty="0"/>
              <a:t>von menschlichen Experten</a:t>
            </a:r>
          </a:p>
          <a:p>
            <a:pPr marL="285750" indent="-285750">
              <a:buFont typeface="Arial" panose="020B0604020202020204" pitchFamily="34" charset="0"/>
              <a:buChar char="•"/>
            </a:pPr>
            <a:r>
              <a:rPr lang="de-DE" dirty="0"/>
              <a:t>Inhalt und Stil sollen so sein, wie auch der Chatbot antworten soll</a:t>
            </a:r>
          </a:p>
          <a:p>
            <a:pPr marL="285750" indent="-285750">
              <a:buFont typeface="Arial" panose="020B0604020202020204" pitchFamily="34" charset="0"/>
              <a:buChar char="•"/>
            </a:pPr>
            <a:r>
              <a:rPr lang="de-DE" dirty="0"/>
              <a:t>Breites Themenspektrum (nicht nur FAQ)</a:t>
            </a:r>
          </a:p>
          <a:p>
            <a:endParaRPr lang="de-DE" i="1" dirty="0"/>
          </a:p>
          <a:p>
            <a:endParaRPr lang="de-DE" dirty="0"/>
          </a:p>
          <a:p>
            <a:endParaRPr lang="de-DE" dirty="0"/>
          </a:p>
          <a:p>
            <a:pPr marL="285750" indent="-285750">
              <a:buFontTx/>
              <a:buChar char="-"/>
            </a:pPr>
            <a:endParaRPr lang="de-DE" dirty="0"/>
          </a:p>
        </p:txBody>
      </p:sp>
      <p:sp>
        <p:nvSpPr>
          <p:cNvPr id="31" name="Textfeld 30">
            <a:extLst>
              <a:ext uri="{FF2B5EF4-FFF2-40B4-BE49-F238E27FC236}">
                <a16:creationId xmlns:a16="http://schemas.microsoft.com/office/drawing/2014/main" id="{16C12232-0C3F-7150-91FC-0CD68D9EA7B7}"/>
              </a:ext>
            </a:extLst>
          </p:cNvPr>
          <p:cNvSpPr txBox="1"/>
          <p:nvPr/>
        </p:nvSpPr>
        <p:spPr>
          <a:xfrm>
            <a:off x="7653412" y="3879999"/>
            <a:ext cx="5618376" cy="1477328"/>
          </a:xfrm>
          <a:prstGeom prst="rect">
            <a:avLst/>
          </a:prstGeom>
          <a:noFill/>
        </p:spPr>
        <p:txBody>
          <a:bodyPr wrap="square" rtlCol="0">
            <a:spAutoFit/>
          </a:bodyPr>
          <a:lstStyle/>
          <a:p>
            <a:r>
              <a:rPr lang="de-DE" dirty="0" err="1"/>
              <a:t>Contexte</a:t>
            </a:r>
            <a:r>
              <a:rPr lang="de-DE" dirty="0"/>
              <a:t> + Chatbot-Antworten </a:t>
            </a:r>
          </a:p>
          <a:p>
            <a:r>
              <a:rPr lang="de-DE" i="1" dirty="0"/>
              <a:t>werden von RAG-Anwendung erzeugt</a:t>
            </a:r>
          </a:p>
          <a:p>
            <a:endParaRPr lang="de-DE" dirty="0"/>
          </a:p>
          <a:p>
            <a:endParaRPr lang="de-DE" dirty="0"/>
          </a:p>
          <a:p>
            <a:pPr marL="285750" indent="-285750">
              <a:buFontTx/>
              <a:buChar char="-"/>
            </a:pPr>
            <a:endParaRPr lang="de-DE" dirty="0"/>
          </a:p>
        </p:txBody>
      </p:sp>
      <p:sp>
        <p:nvSpPr>
          <p:cNvPr id="4" name="Rechteck 3">
            <a:extLst>
              <a:ext uri="{FF2B5EF4-FFF2-40B4-BE49-F238E27FC236}">
                <a16:creationId xmlns:a16="http://schemas.microsoft.com/office/drawing/2014/main" id="{F0A72D4D-1DEA-D855-D02A-C4335E61F2D8}"/>
              </a:ext>
            </a:extLst>
          </p:cNvPr>
          <p:cNvSpPr/>
          <p:nvPr/>
        </p:nvSpPr>
        <p:spPr>
          <a:xfrm>
            <a:off x="3167864" y="18399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5" name="Rechteck 4">
            <a:extLst>
              <a:ext uri="{FF2B5EF4-FFF2-40B4-BE49-F238E27FC236}">
                <a16:creationId xmlns:a16="http://schemas.microsoft.com/office/drawing/2014/main" id="{751BA3EC-D02F-E35B-C2B3-3C9ECEE8BE3A}"/>
              </a:ext>
            </a:extLst>
          </p:cNvPr>
          <p:cNvSpPr/>
          <p:nvPr/>
        </p:nvSpPr>
        <p:spPr>
          <a:xfrm>
            <a:off x="3320264" y="19923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 name="Rechteck 5">
            <a:extLst>
              <a:ext uri="{FF2B5EF4-FFF2-40B4-BE49-F238E27FC236}">
                <a16:creationId xmlns:a16="http://schemas.microsoft.com/office/drawing/2014/main" id="{8B3A7D85-6C26-D51D-0EA8-9B71DDD2BF6F}"/>
              </a:ext>
            </a:extLst>
          </p:cNvPr>
          <p:cNvSpPr/>
          <p:nvPr/>
        </p:nvSpPr>
        <p:spPr>
          <a:xfrm>
            <a:off x="3472664" y="21447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7" name="Rechteck 6">
            <a:extLst>
              <a:ext uri="{FF2B5EF4-FFF2-40B4-BE49-F238E27FC236}">
                <a16:creationId xmlns:a16="http://schemas.microsoft.com/office/drawing/2014/main" id="{B4F30682-C6C6-5B7F-BBD7-6701D5043125}"/>
              </a:ext>
            </a:extLst>
          </p:cNvPr>
          <p:cNvSpPr/>
          <p:nvPr/>
        </p:nvSpPr>
        <p:spPr>
          <a:xfrm>
            <a:off x="3625064" y="22971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1400" dirty="0"/>
              <a:t>Muster-</a:t>
            </a:r>
          </a:p>
          <a:p>
            <a:pPr algn="ctr"/>
            <a:r>
              <a:rPr lang="de-DE" sz="1400" dirty="0" err="1"/>
              <a:t>antwort</a:t>
            </a:r>
            <a:r>
              <a:rPr lang="de-DE" sz="1400" dirty="0"/>
              <a:t> </a:t>
            </a:r>
          </a:p>
        </p:txBody>
      </p:sp>
      <p:sp>
        <p:nvSpPr>
          <p:cNvPr id="8" name="Rechteck 7">
            <a:extLst>
              <a:ext uri="{FF2B5EF4-FFF2-40B4-BE49-F238E27FC236}">
                <a16:creationId xmlns:a16="http://schemas.microsoft.com/office/drawing/2014/main" id="{8F1CC512-FEB3-DB0D-2091-680EF7B005A1}"/>
              </a:ext>
            </a:extLst>
          </p:cNvPr>
          <p:cNvSpPr/>
          <p:nvPr/>
        </p:nvSpPr>
        <p:spPr>
          <a:xfrm>
            <a:off x="7653412" y="18303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9" name="Rechteck 8">
            <a:extLst>
              <a:ext uri="{FF2B5EF4-FFF2-40B4-BE49-F238E27FC236}">
                <a16:creationId xmlns:a16="http://schemas.microsoft.com/office/drawing/2014/main" id="{F99C0CA1-B4A3-2ACC-5223-D093EE8C2466}"/>
              </a:ext>
            </a:extLst>
          </p:cNvPr>
          <p:cNvSpPr/>
          <p:nvPr/>
        </p:nvSpPr>
        <p:spPr>
          <a:xfrm>
            <a:off x="7805812" y="19827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0" name="Rechteck 9">
            <a:extLst>
              <a:ext uri="{FF2B5EF4-FFF2-40B4-BE49-F238E27FC236}">
                <a16:creationId xmlns:a16="http://schemas.microsoft.com/office/drawing/2014/main" id="{3AF9C987-9FF5-98C0-EA4B-5BE288794949}"/>
              </a:ext>
            </a:extLst>
          </p:cNvPr>
          <p:cNvSpPr/>
          <p:nvPr/>
        </p:nvSpPr>
        <p:spPr>
          <a:xfrm>
            <a:off x="7958212" y="21351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1" name="Rechteck 10">
            <a:extLst>
              <a:ext uri="{FF2B5EF4-FFF2-40B4-BE49-F238E27FC236}">
                <a16:creationId xmlns:a16="http://schemas.microsoft.com/office/drawing/2014/main" id="{90BB8BE2-2B02-C6EA-D5AC-DD648D546A35}"/>
              </a:ext>
            </a:extLst>
          </p:cNvPr>
          <p:cNvSpPr/>
          <p:nvPr/>
        </p:nvSpPr>
        <p:spPr>
          <a:xfrm>
            <a:off x="8110612" y="2287599"/>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1400" dirty="0"/>
              <a:t>Docs/</a:t>
            </a:r>
          </a:p>
          <a:p>
            <a:pPr algn="ctr"/>
            <a:r>
              <a:rPr lang="de-DE" sz="1400" dirty="0" err="1"/>
              <a:t>Contexte</a:t>
            </a:r>
            <a:endParaRPr lang="de-DE" sz="1400" dirty="0"/>
          </a:p>
        </p:txBody>
      </p:sp>
      <p:sp>
        <p:nvSpPr>
          <p:cNvPr id="12" name="Rechteck 11">
            <a:extLst>
              <a:ext uri="{FF2B5EF4-FFF2-40B4-BE49-F238E27FC236}">
                <a16:creationId xmlns:a16="http://schemas.microsoft.com/office/drawing/2014/main" id="{E12F4D7B-FE95-23E2-B804-C5FCAB86D93B}"/>
              </a:ext>
            </a:extLst>
          </p:cNvPr>
          <p:cNvSpPr/>
          <p:nvPr/>
        </p:nvSpPr>
        <p:spPr>
          <a:xfrm>
            <a:off x="9700600" y="18399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3" name="Rechteck 12">
            <a:extLst>
              <a:ext uri="{FF2B5EF4-FFF2-40B4-BE49-F238E27FC236}">
                <a16:creationId xmlns:a16="http://schemas.microsoft.com/office/drawing/2014/main" id="{BCE3D79D-CFC0-5E88-52BD-A2506831CBDB}"/>
              </a:ext>
            </a:extLst>
          </p:cNvPr>
          <p:cNvSpPr/>
          <p:nvPr/>
        </p:nvSpPr>
        <p:spPr>
          <a:xfrm>
            <a:off x="9853000" y="19923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2" name="Rechteck 31">
            <a:extLst>
              <a:ext uri="{FF2B5EF4-FFF2-40B4-BE49-F238E27FC236}">
                <a16:creationId xmlns:a16="http://schemas.microsoft.com/office/drawing/2014/main" id="{C334BECE-9DEA-3E5C-3375-961691C720C2}"/>
              </a:ext>
            </a:extLst>
          </p:cNvPr>
          <p:cNvSpPr/>
          <p:nvPr/>
        </p:nvSpPr>
        <p:spPr>
          <a:xfrm>
            <a:off x="10005400" y="21447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33" name="Rechteck 32">
            <a:extLst>
              <a:ext uri="{FF2B5EF4-FFF2-40B4-BE49-F238E27FC236}">
                <a16:creationId xmlns:a16="http://schemas.microsoft.com/office/drawing/2014/main" id="{A4F97825-FFCC-34BD-D801-B275C3D4A1E3}"/>
              </a:ext>
            </a:extLst>
          </p:cNvPr>
          <p:cNvSpPr/>
          <p:nvPr/>
        </p:nvSpPr>
        <p:spPr>
          <a:xfrm>
            <a:off x="10157800" y="2297165"/>
            <a:ext cx="1008000" cy="144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1400" dirty="0"/>
              <a:t>Chatbot-</a:t>
            </a:r>
          </a:p>
          <a:p>
            <a:pPr algn="ctr"/>
            <a:r>
              <a:rPr lang="de-DE" sz="1400" dirty="0" err="1"/>
              <a:t>antwort</a:t>
            </a:r>
            <a:r>
              <a:rPr lang="de-DE" sz="1400" dirty="0"/>
              <a:t> </a:t>
            </a:r>
          </a:p>
        </p:txBody>
      </p:sp>
      <p:sp>
        <p:nvSpPr>
          <p:cNvPr id="3" name="Foliennummernplatzhalter 2">
            <a:extLst>
              <a:ext uri="{FF2B5EF4-FFF2-40B4-BE49-F238E27FC236}">
                <a16:creationId xmlns:a16="http://schemas.microsoft.com/office/drawing/2014/main" id="{E0909976-F04F-7371-A832-D60F5473AD33}"/>
              </a:ext>
            </a:extLst>
          </p:cNvPr>
          <p:cNvSpPr>
            <a:spLocks noGrp="1"/>
          </p:cNvSpPr>
          <p:nvPr>
            <p:ph type="sldNum" sz="quarter" idx="12"/>
          </p:nvPr>
        </p:nvSpPr>
        <p:spPr/>
        <p:txBody>
          <a:bodyPr/>
          <a:lstStyle/>
          <a:p>
            <a:r>
              <a:rPr lang="de-DE" dirty="0"/>
              <a:t>23</a:t>
            </a:r>
          </a:p>
        </p:txBody>
      </p:sp>
    </p:spTree>
    <p:extLst>
      <p:ext uri="{BB962C8B-B14F-4D97-AF65-F5344CB8AC3E}">
        <p14:creationId xmlns:p14="http://schemas.microsoft.com/office/powerpoint/2010/main" val="7346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1A585-4AFC-B167-3026-4598F1EEB04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8B24FDF-8F07-33E3-C17A-7AB21C6D779F}"/>
              </a:ext>
            </a:extLst>
          </p:cNvPr>
          <p:cNvSpPr>
            <a:spLocks noGrp="1"/>
          </p:cNvSpPr>
          <p:nvPr>
            <p:ph type="title"/>
          </p:nvPr>
        </p:nvSpPr>
        <p:spPr/>
        <p:txBody>
          <a:bodyPr/>
          <a:lstStyle/>
          <a:p>
            <a:r>
              <a:rPr lang="de-DE" dirty="0"/>
              <a:t>Was sind RAG-Anwendungen?</a:t>
            </a:r>
          </a:p>
        </p:txBody>
      </p:sp>
      <p:sp>
        <p:nvSpPr>
          <p:cNvPr id="9" name="Textfeld 8">
            <a:extLst>
              <a:ext uri="{FF2B5EF4-FFF2-40B4-BE49-F238E27FC236}">
                <a16:creationId xmlns:a16="http://schemas.microsoft.com/office/drawing/2014/main" id="{FCEF147D-6B6B-A9A2-A090-2216C8E5D099}"/>
              </a:ext>
            </a:extLst>
          </p:cNvPr>
          <p:cNvSpPr txBox="1"/>
          <p:nvPr/>
        </p:nvSpPr>
        <p:spPr>
          <a:xfrm>
            <a:off x="2754599" y="1641372"/>
            <a:ext cx="6006773" cy="1200329"/>
          </a:xfrm>
          <a:prstGeom prst="rect">
            <a:avLst/>
          </a:prstGeom>
          <a:noFill/>
        </p:spPr>
        <p:txBody>
          <a:bodyPr wrap="none" rtlCol="0">
            <a:spAutoFit/>
          </a:bodyPr>
          <a:lstStyle/>
          <a:p>
            <a:r>
              <a:rPr lang="de-DE" b="1" dirty="0"/>
              <a:t>R</a:t>
            </a:r>
            <a:r>
              <a:rPr lang="de-DE" dirty="0"/>
              <a:t>etrieval-</a:t>
            </a:r>
            <a:r>
              <a:rPr lang="de-DE" b="1" dirty="0" err="1"/>
              <a:t>A</a:t>
            </a:r>
            <a:r>
              <a:rPr lang="de-DE" dirty="0" err="1"/>
              <a:t>ugmented</a:t>
            </a:r>
            <a:r>
              <a:rPr lang="de-DE" dirty="0"/>
              <a:t> 			</a:t>
            </a:r>
            <a:r>
              <a:rPr lang="de-DE" b="1" dirty="0"/>
              <a:t>G</a:t>
            </a:r>
            <a:r>
              <a:rPr lang="de-DE" dirty="0"/>
              <a:t>eneration</a:t>
            </a:r>
          </a:p>
          <a:p>
            <a:endParaRPr lang="de-DE" dirty="0"/>
          </a:p>
          <a:p>
            <a:endParaRPr lang="de-DE" dirty="0"/>
          </a:p>
          <a:p>
            <a:endParaRPr lang="de-DE" dirty="0"/>
          </a:p>
        </p:txBody>
      </p:sp>
      <p:sp>
        <p:nvSpPr>
          <p:cNvPr id="3" name="Foliennummernplatzhalter 2">
            <a:extLst>
              <a:ext uri="{FF2B5EF4-FFF2-40B4-BE49-F238E27FC236}">
                <a16:creationId xmlns:a16="http://schemas.microsoft.com/office/drawing/2014/main" id="{526012D0-44C8-82AE-3A28-E630C50770D2}"/>
              </a:ext>
            </a:extLst>
          </p:cNvPr>
          <p:cNvSpPr>
            <a:spLocks noGrp="1"/>
          </p:cNvSpPr>
          <p:nvPr>
            <p:ph type="sldNum" sz="quarter" idx="12"/>
          </p:nvPr>
        </p:nvSpPr>
        <p:spPr/>
        <p:txBody>
          <a:bodyPr/>
          <a:lstStyle/>
          <a:p>
            <a:fld id="{367C4009-6618-304E-891E-89F9821727B1}" type="slidenum">
              <a:rPr lang="de-DE" smtClean="0"/>
              <a:pPr/>
              <a:t>4</a:t>
            </a:fld>
            <a:endParaRPr lang="de-DE"/>
          </a:p>
        </p:txBody>
      </p:sp>
    </p:spTree>
    <p:extLst>
      <p:ext uri="{BB962C8B-B14F-4D97-AF65-F5344CB8AC3E}">
        <p14:creationId xmlns:p14="http://schemas.microsoft.com/office/powerpoint/2010/main" val="35326995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AE466-8304-BBE2-B560-1DA79BF56DD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E084844-E426-3AF6-6CF1-37F0FC6339A9}"/>
              </a:ext>
            </a:extLst>
          </p:cNvPr>
          <p:cNvSpPr>
            <a:spLocks noGrp="1"/>
          </p:cNvSpPr>
          <p:nvPr>
            <p:ph type="title"/>
          </p:nvPr>
        </p:nvSpPr>
        <p:spPr/>
        <p:txBody>
          <a:bodyPr/>
          <a:lstStyle/>
          <a:p>
            <a:r>
              <a:rPr lang="de-DE" dirty="0"/>
              <a:t>Vorverarbeitung der Antworten</a:t>
            </a:r>
          </a:p>
        </p:txBody>
      </p:sp>
      <p:sp>
        <p:nvSpPr>
          <p:cNvPr id="4" name="Textfeld 3">
            <a:extLst>
              <a:ext uri="{FF2B5EF4-FFF2-40B4-BE49-F238E27FC236}">
                <a16:creationId xmlns:a16="http://schemas.microsoft.com/office/drawing/2014/main" id="{58B78B55-9F7F-9489-8238-37B71172A0BE}"/>
              </a:ext>
            </a:extLst>
          </p:cNvPr>
          <p:cNvSpPr txBox="1"/>
          <p:nvPr/>
        </p:nvSpPr>
        <p:spPr>
          <a:xfrm>
            <a:off x="3930976" y="1751985"/>
            <a:ext cx="2424062" cy="369332"/>
          </a:xfrm>
          <a:prstGeom prst="rect">
            <a:avLst/>
          </a:prstGeom>
          <a:noFill/>
        </p:spPr>
        <p:txBody>
          <a:bodyPr wrap="none" rtlCol="0">
            <a:spAutoFit/>
          </a:bodyPr>
          <a:lstStyle/>
          <a:p>
            <a:r>
              <a:rPr lang="de-DE" b="1" dirty="0"/>
              <a:t>Aufteilung in Fakten</a:t>
            </a:r>
          </a:p>
        </p:txBody>
      </p:sp>
      <p:sp>
        <p:nvSpPr>
          <p:cNvPr id="8" name="Textfeld 7">
            <a:extLst>
              <a:ext uri="{FF2B5EF4-FFF2-40B4-BE49-F238E27FC236}">
                <a16:creationId xmlns:a16="http://schemas.microsoft.com/office/drawing/2014/main" id="{F0752C04-71B6-7CC6-0B11-6F2252EB5382}"/>
              </a:ext>
            </a:extLst>
          </p:cNvPr>
          <p:cNvSpPr txBox="1"/>
          <p:nvPr/>
        </p:nvSpPr>
        <p:spPr>
          <a:xfrm>
            <a:off x="726328" y="2705359"/>
            <a:ext cx="3337088" cy="2031325"/>
          </a:xfrm>
          <a:prstGeom prst="rect">
            <a:avLst/>
          </a:prstGeom>
          <a:noFill/>
        </p:spPr>
        <p:txBody>
          <a:bodyPr wrap="square" rtlCol="0">
            <a:spAutoFit/>
          </a:bodyPr>
          <a:lstStyle/>
          <a:p>
            <a:r>
              <a:rPr lang="de-DE" dirty="0">
                <a:solidFill>
                  <a:schemeClr val="tx2">
                    <a:lumMod val="75000"/>
                    <a:lumOff val="25000"/>
                  </a:schemeClr>
                </a:solidFill>
              </a:rPr>
              <a:t>Produkt XY kann für einen Zeitraum von 3 Monaten kostenfrei getestet werden, anschließend kostet es 10 Euro pro Monat. Der Vertrag kann jeden Monat gekündigt werden.</a:t>
            </a:r>
          </a:p>
        </p:txBody>
      </p:sp>
      <p:sp>
        <p:nvSpPr>
          <p:cNvPr id="9" name="Textfeld 8">
            <a:extLst>
              <a:ext uri="{FF2B5EF4-FFF2-40B4-BE49-F238E27FC236}">
                <a16:creationId xmlns:a16="http://schemas.microsoft.com/office/drawing/2014/main" id="{2EF5226B-4A54-97BE-8DA7-3C44CF849707}"/>
              </a:ext>
            </a:extLst>
          </p:cNvPr>
          <p:cNvSpPr txBox="1"/>
          <p:nvPr/>
        </p:nvSpPr>
        <p:spPr>
          <a:xfrm>
            <a:off x="6004874" y="3022133"/>
            <a:ext cx="5844619" cy="1200329"/>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gekündigt werden</a:t>
            </a:r>
          </a:p>
        </p:txBody>
      </p:sp>
      <p:cxnSp>
        <p:nvCxnSpPr>
          <p:cNvPr id="11" name="Gerade Verbindung mit Pfeil 10">
            <a:extLst>
              <a:ext uri="{FF2B5EF4-FFF2-40B4-BE49-F238E27FC236}">
                <a16:creationId xmlns:a16="http://schemas.microsoft.com/office/drawing/2014/main" id="{6FB29F9A-546C-FB8E-6C8F-3104BB0061FC}"/>
              </a:ext>
            </a:extLst>
          </p:cNvPr>
          <p:cNvCxnSpPr>
            <a:cxnSpLocks/>
            <a:stCxn id="8" idx="3"/>
          </p:cNvCxnSpPr>
          <p:nvPr/>
        </p:nvCxnSpPr>
        <p:spPr>
          <a:xfrm>
            <a:off x="4063416" y="3721022"/>
            <a:ext cx="185020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feld 12">
            <a:extLst>
              <a:ext uri="{FF2B5EF4-FFF2-40B4-BE49-F238E27FC236}">
                <a16:creationId xmlns:a16="http://schemas.microsoft.com/office/drawing/2014/main" id="{274620BB-C4F2-64E8-A54E-5F0297F4E323}"/>
              </a:ext>
            </a:extLst>
          </p:cNvPr>
          <p:cNvSpPr txBox="1"/>
          <p:nvPr/>
        </p:nvSpPr>
        <p:spPr>
          <a:xfrm>
            <a:off x="4655008" y="3307590"/>
            <a:ext cx="697583" cy="369332"/>
          </a:xfrm>
          <a:prstGeom prst="rect">
            <a:avLst/>
          </a:prstGeom>
          <a:noFill/>
        </p:spPr>
        <p:txBody>
          <a:bodyPr wrap="square" rtlCol="0">
            <a:spAutoFit/>
          </a:bodyPr>
          <a:lstStyle/>
          <a:p>
            <a:r>
              <a:rPr lang="de-DE" dirty="0"/>
              <a:t>LLM</a:t>
            </a:r>
          </a:p>
        </p:txBody>
      </p:sp>
      <p:sp>
        <p:nvSpPr>
          <p:cNvPr id="5" name="Foliennummernplatzhalter 4">
            <a:extLst>
              <a:ext uri="{FF2B5EF4-FFF2-40B4-BE49-F238E27FC236}">
                <a16:creationId xmlns:a16="http://schemas.microsoft.com/office/drawing/2014/main" id="{A124C593-8B9C-8BE8-55A4-9B065EB8AEFF}"/>
              </a:ext>
            </a:extLst>
          </p:cNvPr>
          <p:cNvSpPr>
            <a:spLocks noGrp="1"/>
          </p:cNvSpPr>
          <p:nvPr>
            <p:ph type="sldNum" sz="quarter" idx="12"/>
          </p:nvPr>
        </p:nvSpPr>
        <p:spPr/>
        <p:txBody>
          <a:bodyPr/>
          <a:lstStyle/>
          <a:p>
            <a:r>
              <a:rPr lang="de-DE" dirty="0"/>
              <a:t>24</a:t>
            </a:r>
          </a:p>
        </p:txBody>
      </p:sp>
    </p:spTree>
    <p:extLst>
      <p:ext uri="{BB962C8B-B14F-4D97-AF65-F5344CB8AC3E}">
        <p14:creationId xmlns:p14="http://schemas.microsoft.com/office/powerpoint/2010/main" val="2194017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DF508-C44E-8A15-F612-A87AEC23583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C2CA1FE-5FB2-DEBD-0D4D-51B42ED8E0E1}"/>
              </a:ext>
            </a:extLst>
          </p:cNvPr>
          <p:cNvSpPr>
            <a:spLocks noGrp="1"/>
          </p:cNvSpPr>
          <p:nvPr>
            <p:ph type="title"/>
          </p:nvPr>
        </p:nvSpPr>
        <p:spPr/>
        <p:txBody>
          <a:bodyPr/>
          <a:lstStyle/>
          <a:p>
            <a:r>
              <a:rPr lang="de-DE" dirty="0" err="1"/>
              <a:t>Context</a:t>
            </a:r>
            <a:r>
              <a:rPr lang="de-DE" dirty="0"/>
              <a:t> Metriken</a:t>
            </a:r>
          </a:p>
        </p:txBody>
      </p:sp>
      <p:sp>
        <p:nvSpPr>
          <p:cNvPr id="5" name="Textfeld 4">
            <a:extLst>
              <a:ext uri="{FF2B5EF4-FFF2-40B4-BE49-F238E27FC236}">
                <a16:creationId xmlns:a16="http://schemas.microsoft.com/office/drawing/2014/main" id="{77B89AF9-5657-7381-60EB-7047FF8467EF}"/>
              </a:ext>
            </a:extLst>
          </p:cNvPr>
          <p:cNvSpPr txBox="1"/>
          <p:nvPr/>
        </p:nvSpPr>
        <p:spPr>
          <a:xfrm>
            <a:off x="1011917" y="1951672"/>
            <a:ext cx="4351936" cy="1477328"/>
          </a:xfrm>
          <a:prstGeom prst="rect">
            <a:avLst/>
          </a:prstGeom>
          <a:noFill/>
        </p:spPr>
        <p:txBody>
          <a:bodyPr wrap="square" rtlCol="0">
            <a:spAutoFit/>
          </a:bodyPr>
          <a:lstStyle/>
          <a:p>
            <a:pPr algn="ctr"/>
            <a:r>
              <a:rPr lang="de-DE" b="1" dirty="0" err="1"/>
              <a:t>Context</a:t>
            </a:r>
            <a:r>
              <a:rPr lang="de-DE" b="1" dirty="0"/>
              <a:t> Recall</a:t>
            </a:r>
            <a:endParaRPr lang="de-DE" dirty="0"/>
          </a:p>
          <a:p>
            <a:r>
              <a:rPr lang="de-DE" dirty="0"/>
              <a:t>Wie viele Fakten der Musterantwort sind durch Dokumente im </a:t>
            </a:r>
            <a:r>
              <a:rPr lang="de-DE" dirty="0" err="1"/>
              <a:t>Context</a:t>
            </a:r>
            <a:r>
              <a:rPr lang="de-DE" dirty="0"/>
              <a:t> belegt</a:t>
            </a:r>
          </a:p>
          <a:p>
            <a:endParaRPr lang="de-DE" dirty="0"/>
          </a:p>
        </p:txBody>
      </p:sp>
      <p:cxnSp>
        <p:nvCxnSpPr>
          <p:cNvPr id="6" name="Gerade Verbindung mit Pfeil 5">
            <a:extLst>
              <a:ext uri="{FF2B5EF4-FFF2-40B4-BE49-F238E27FC236}">
                <a16:creationId xmlns:a16="http://schemas.microsoft.com/office/drawing/2014/main" id="{066A392E-3E37-4C6B-8438-2DFD5E18A374}"/>
              </a:ext>
            </a:extLst>
          </p:cNvPr>
          <p:cNvCxnSpPr>
            <a:cxnSpLocks/>
          </p:cNvCxnSpPr>
          <p:nvPr/>
        </p:nvCxnSpPr>
        <p:spPr>
          <a:xfrm>
            <a:off x="3187885" y="3152001"/>
            <a:ext cx="7802" cy="8036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feld 10">
            <a:extLst>
              <a:ext uri="{FF2B5EF4-FFF2-40B4-BE49-F238E27FC236}">
                <a16:creationId xmlns:a16="http://schemas.microsoft.com/office/drawing/2014/main" id="{B3427612-DFD3-B47C-0B49-9EAA9A4416FF}"/>
              </a:ext>
            </a:extLst>
          </p:cNvPr>
          <p:cNvSpPr txBox="1"/>
          <p:nvPr/>
        </p:nvSpPr>
        <p:spPr>
          <a:xfrm>
            <a:off x="1019719" y="4090152"/>
            <a:ext cx="4351936" cy="1200329"/>
          </a:xfrm>
          <a:prstGeom prst="rect">
            <a:avLst/>
          </a:prstGeom>
          <a:noFill/>
        </p:spPr>
        <p:txBody>
          <a:bodyPr wrap="square" rtlCol="0">
            <a:spAutoFit/>
          </a:bodyPr>
          <a:lstStyle/>
          <a:p>
            <a:pPr algn="ctr"/>
            <a:r>
              <a:rPr lang="de-DE" b="1" dirty="0"/>
              <a:t>Aussagekraft:</a:t>
            </a:r>
            <a:endParaRPr lang="de-DE" dirty="0"/>
          </a:p>
          <a:p>
            <a:r>
              <a:rPr lang="de-DE" dirty="0"/>
              <a:t>Kann der Chatbot alle Fakten der Musterantwort (basierend auf Quellen) wiedergeben?</a:t>
            </a:r>
          </a:p>
        </p:txBody>
      </p:sp>
      <p:sp>
        <p:nvSpPr>
          <p:cNvPr id="4" name="Foliennummernplatzhalter 3">
            <a:extLst>
              <a:ext uri="{FF2B5EF4-FFF2-40B4-BE49-F238E27FC236}">
                <a16:creationId xmlns:a16="http://schemas.microsoft.com/office/drawing/2014/main" id="{654DA176-9B48-84DD-4F6F-98191E7744DF}"/>
              </a:ext>
            </a:extLst>
          </p:cNvPr>
          <p:cNvSpPr>
            <a:spLocks noGrp="1"/>
          </p:cNvSpPr>
          <p:nvPr>
            <p:ph type="sldNum" sz="quarter" idx="12"/>
          </p:nvPr>
        </p:nvSpPr>
        <p:spPr/>
        <p:txBody>
          <a:bodyPr/>
          <a:lstStyle/>
          <a:p>
            <a:r>
              <a:rPr lang="de-DE" dirty="0"/>
              <a:t>25</a:t>
            </a:r>
          </a:p>
        </p:txBody>
      </p:sp>
    </p:spTree>
    <p:extLst>
      <p:ext uri="{BB962C8B-B14F-4D97-AF65-F5344CB8AC3E}">
        <p14:creationId xmlns:p14="http://schemas.microsoft.com/office/powerpoint/2010/main" val="223411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A367E-8788-F0D5-1601-2185D8D5A8D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AF9CA2-84F5-CE3A-4C19-58F585E56A42}"/>
              </a:ext>
            </a:extLst>
          </p:cNvPr>
          <p:cNvSpPr>
            <a:spLocks noGrp="1"/>
          </p:cNvSpPr>
          <p:nvPr>
            <p:ph type="title"/>
          </p:nvPr>
        </p:nvSpPr>
        <p:spPr/>
        <p:txBody>
          <a:bodyPr/>
          <a:lstStyle/>
          <a:p>
            <a:r>
              <a:rPr lang="de-DE" dirty="0" err="1"/>
              <a:t>Context</a:t>
            </a:r>
            <a:r>
              <a:rPr lang="de-DE" dirty="0"/>
              <a:t> Metriken</a:t>
            </a:r>
          </a:p>
        </p:txBody>
      </p:sp>
      <p:sp>
        <p:nvSpPr>
          <p:cNvPr id="5" name="Textfeld 4">
            <a:extLst>
              <a:ext uri="{FF2B5EF4-FFF2-40B4-BE49-F238E27FC236}">
                <a16:creationId xmlns:a16="http://schemas.microsoft.com/office/drawing/2014/main" id="{84FF585E-6929-8502-4536-CF2E8141CF72}"/>
              </a:ext>
            </a:extLst>
          </p:cNvPr>
          <p:cNvSpPr txBox="1"/>
          <p:nvPr/>
        </p:nvSpPr>
        <p:spPr>
          <a:xfrm>
            <a:off x="1011917" y="1951672"/>
            <a:ext cx="4351936" cy="1477328"/>
          </a:xfrm>
          <a:prstGeom prst="rect">
            <a:avLst/>
          </a:prstGeom>
          <a:noFill/>
        </p:spPr>
        <p:txBody>
          <a:bodyPr wrap="square" rtlCol="0">
            <a:spAutoFit/>
          </a:bodyPr>
          <a:lstStyle/>
          <a:p>
            <a:pPr algn="ctr"/>
            <a:r>
              <a:rPr lang="de-DE" b="1" dirty="0" err="1"/>
              <a:t>Context</a:t>
            </a:r>
            <a:r>
              <a:rPr lang="de-DE" b="1" dirty="0"/>
              <a:t> Recall</a:t>
            </a:r>
            <a:endParaRPr lang="de-DE" dirty="0"/>
          </a:p>
          <a:p>
            <a:r>
              <a:rPr lang="de-DE" dirty="0"/>
              <a:t>Wie viele Fakten der Musterantwort sind durch Dokumente im </a:t>
            </a:r>
            <a:r>
              <a:rPr lang="de-DE" dirty="0" err="1"/>
              <a:t>Context</a:t>
            </a:r>
            <a:r>
              <a:rPr lang="de-DE" dirty="0"/>
              <a:t> belegt</a:t>
            </a:r>
          </a:p>
          <a:p>
            <a:endParaRPr lang="de-DE" dirty="0"/>
          </a:p>
        </p:txBody>
      </p:sp>
      <p:sp>
        <p:nvSpPr>
          <p:cNvPr id="18" name="Textfeld 17">
            <a:extLst>
              <a:ext uri="{FF2B5EF4-FFF2-40B4-BE49-F238E27FC236}">
                <a16:creationId xmlns:a16="http://schemas.microsoft.com/office/drawing/2014/main" id="{51CCA804-829D-FCC6-2F4B-720518583E76}"/>
              </a:ext>
            </a:extLst>
          </p:cNvPr>
          <p:cNvSpPr txBox="1"/>
          <p:nvPr/>
        </p:nvSpPr>
        <p:spPr>
          <a:xfrm>
            <a:off x="7058145" y="1951672"/>
            <a:ext cx="3851078" cy="1200329"/>
          </a:xfrm>
          <a:prstGeom prst="rect">
            <a:avLst/>
          </a:prstGeom>
          <a:noFill/>
        </p:spPr>
        <p:txBody>
          <a:bodyPr wrap="square" rtlCol="0">
            <a:spAutoFit/>
          </a:bodyPr>
          <a:lstStyle/>
          <a:p>
            <a:pPr algn="ctr"/>
            <a:r>
              <a:rPr lang="de-DE" b="1" dirty="0" err="1"/>
              <a:t>Context</a:t>
            </a:r>
            <a:r>
              <a:rPr lang="de-DE" b="1" dirty="0"/>
              <a:t> Precision</a:t>
            </a:r>
            <a:endParaRPr lang="de-DE" dirty="0"/>
          </a:p>
          <a:p>
            <a:r>
              <a:rPr lang="de-DE" dirty="0"/>
              <a:t>Wie viele der Dokumente sind für die Frage relevant?</a:t>
            </a:r>
          </a:p>
          <a:p>
            <a:endParaRPr lang="de-DE" dirty="0"/>
          </a:p>
        </p:txBody>
      </p:sp>
      <p:cxnSp>
        <p:nvCxnSpPr>
          <p:cNvPr id="6" name="Gerade Verbindung mit Pfeil 5">
            <a:extLst>
              <a:ext uri="{FF2B5EF4-FFF2-40B4-BE49-F238E27FC236}">
                <a16:creationId xmlns:a16="http://schemas.microsoft.com/office/drawing/2014/main" id="{D44A7844-9F20-8A4A-4D8E-3C5782F90EF8}"/>
              </a:ext>
            </a:extLst>
          </p:cNvPr>
          <p:cNvCxnSpPr>
            <a:cxnSpLocks/>
          </p:cNvCxnSpPr>
          <p:nvPr/>
        </p:nvCxnSpPr>
        <p:spPr>
          <a:xfrm>
            <a:off x="3187885" y="3152001"/>
            <a:ext cx="7802" cy="8036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Gerade Verbindung mit Pfeil 6">
            <a:extLst>
              <a:ext uri="{FF2B5EF4-FFF2-40B4-BE49-F238E27FC236}">
                <a16:creationId xmlns:a16="http://schemas.microsoft.com/office/drawing/2014/main" id="{CC20EA7A-7143-83F7-6CDC-716D26992713}"/>
              </a:ext>
            </a:extLst>
          </p:cNvPr>
          <p:cNvCxnSpPr/>
          <p:nvPr/>
        </p:nvCxnSpPr>
        <p:spPr>
          <a:xfrm>
            <a:off x="8996315" y="3152001"/>
            <a:ext cx="7802" cy="8036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feld 10">
            <a:extLst>
              <a:ext uri="{FF2B5EF4-FFF2-40B4-BE49-F238E27FC236}">
                <a16:creationId xmlns:a16="http://schemas.microsoft.com/office/drawing/2014/main" id="{FC04F8FD-2CC2-1940-CD18-93066C29FD78}"/>
              </a:ext>
            </a:extLst>
          </p:cNvPr>
          <p:cNvSpPr txBox="1"/>
          <p:nvPr/>
        </p:nvSpPr>
        <p:spPr>
          <a:xfrm>
            <a:off x="1019719" y="4090152"/>
            <a:ext cx="4351936" cy="1200329"/>
          </a:xfrm>
          <a:prstGeom prst="rect">
            <a:avLst/>
          </a:prstGeom>
          <a:noFill/>
        </p:spPr>
        <p:txBody>
          <a:bodyPr wrap="square" rtlCol="0">
            <a:spAutoFit/>
          </a:bodyPr>
          <a:lstStyle/>
          <a:p>
            <a:pPr algn="ctr"/>
            <a:r>
              <a:rPr lang="de-DE" b="1" dirty="0"/>
              <a:t>Aussagekraft:</a:t>
            </a:r>
            <a:endParaRPr lang="de-DE" dirty="0"/>
          </a:p>
          <a:p>
            <a:r>
              <a:rPr lang="de-DE" dirty="0"/>
              <a:t>Kann der Chatbot alle Fakten der Musterantwort (basierend auf Quellen) wiedergeben?</a:t>
            </a:r>
          </a:p>
        </p:txBody>
      </p:sp>
      <p:sp>
        <p:nvSpPr>
          <p:cNvPr id="13" name="Textfeld 12">
            <a:extLst>
              <a:ext uri="{FF2B5EF4-FFF2-40B4-BE49-F238E27FC236}">
                <a16:creationId xmlns:a16="http://schemas.microsoft.com/office/drawing/2014/main" id="{BC60E978-95FD-CF80-B721-5A73FC7E8E32}"/>
              </a:ext>
            </a:extLst>
          </p:cNvPr>
          <p:cNvSpPr txBox="1"/>
          <p:nvPr/>
        </p:nvSpPr>
        <p:spPr>
          <a:xfrm>
            <a:off x="6828149" y="4090152"/>
            <a:ext cx="4351936" cy="923330"/>
          </a:xfrm>
          <a:prstGeom prst="rect">
            <a:avLst/>
          </a:prstGeom>
          <a:noFill/>
        </p:spPr>
        <p:txBody>
          <a:bodyPr wrap="square" rtlCol="0">
            <a:spAutoFit/>
          </a:bodyPr>
          <a:lstStyle/>
          <a:p>
            <a:pPr algn="ctr"/>
            <a:r>
              <a:rPr lang="de-DE" b="1" dirty="0"/>
              <a:t>Aussagekraft:</a:t>
            </a:r>
            <a:endParaRPr lang="de-DE" dirty="0"/>
          </a:p>
          <a:p>
            <a:r>
              <a:rPr lang="de-DE" dirty="0"/>
              <a:t>Sind nur relevante Dokumente im </a:t>
            </a:r>
            <a:r>
              <a:rPr lang="de-DE" dirty="0" err="1"/>
              <a:t>Context</a:t>
            </a:r>
            <a:r>
              <a:rPr lang="de-DE" dirty="0"/>
              <a:t>?</a:t>
            </a:r>
          </a:p>
        </p:txBody>
      </p:sp>
      <p:sp>
        <p:nvSpPr>
          <p:cNvPr id="4" name="Foliennummernplatzhalter 3">
            <a:extLst>
              <a:ext uri="{FF2B5EF4-FFF2-40B4-BE49-F238E27FC236}">
                <a16:creationId xmlns:a16="http://schemas.microsoft.com/office/drawing/2014/main" id="{5067A885-79B1-1869-C54A-C9754E492487}"/>
              </a:ext>
            </a:extLst>
          </p:cNvPr>
          <p:cNvSpPr>
            <a:spLocks noGrp="1"/>
          </p:cNvSpPr>
          <p:nvPr>
            <p:ph type="sldNum" sz="quarter" idx="12"/>
          </p:nvPr>
        </p:nvSpPr>
        <p:spPr/>
        <p:txBody>
          <a:bodyPr/>
          <a:lstStyle/>
          <a:p>
            <a:r>
              <a:rPr lang="de-DE" dirty="0"/>
              <a:t>25</a:t>
            </a:r>
          </a:p>
        </p:txBody>
      </p:sp>
    </p:spTree>
    <p:extLst>
      <p:ext uri="{BB962C8B-B14F-4D97-AF65-F5344CB8AC3E}">
        <p14:creationId xmlns:p14="http://schemas.microsoft.com/office/powerpoint/2010/main" val="2385989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58BFC-59A2-3C6F-EF80-B1ADEA136A6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A21BCC-EFB5-96DC-E4BA-45C40D282321}"/>
              </a:ext>
            </a:extLst>
          </p:cNvPr>
          <p:cNvSpPr>
            <a:spLocks noGrp="1"/>
          </p:cNvSpPr>
          <p:nvPr>
            <p:ph type="title"/>
          </p:nvPr>
        </p:nvSpPr>
        <p:spPr/>
        <p:txBody>
          <a:bodyPr/>
          <a:lstStyle/>
          <a:p>
            <a:r>
              <a:rPr lang="de-DE" dirty="0"/>
              <a:t>Beispiel: Berechnung </a:t>
            </a:r>
            <a:r>
              <a:rPr lang="de-DE" dirty="0" err="1"/>
              <a:t>Context</a:t>
            </a:r>
            <a:r>
              <a:rPr lang="de-DE" dirty="0"/>
              <a:t> Metriken</a:t>
            </a:r>
          </a:p>
        </p:txBody>
      </p:sp>
      <p:sp>
        <p:nvSpPr>
          <p:cNvPr id="4" name="Textfeld 3">
            <a:extLst>
              <a:ext uri="{FF2B5EF4-FFF2-40B4-BE49-F238E27FC236}">
                <a16:creationId xmlns:a16="http://schemas.microsoft.com/office/drawing/2014/main" id="{B141C738-55C0-7456-DFD4-75B966AD7DEC}"/>
              </a:ext>
            </a:extLst>
          </p:cNvPr>
          <p:cNvSpPr txBox="1"/>
          <p:nvPr/>
        </p:nvSpPr>
        <p:spPr>
          <a:xfrm>
            <a:off x="1292080" y="1503750"/>
            <a:ext cx="2497800" cy="369332"/>
          </a:xfrm>
          <a:prstGeom prst="rect">
            <a:avLst/>
          </a:prstGeom>
          <a:noFill/>
        </p:spPr>
        <p:txBody>
          <a:bodyPr wrap="none" rtlCol="0">
            <a:spAutoFit/>
          </a:bodyPr>
          <a:lstStyle/>
          <a:p>
            <a:r>
              <a:rPr lang="de-DE" b="1" dirty="0"/>
              <a:t>Musterlösung Fakten</a:t>
            </a:r>
          </a:p>
        </p:txBody>
      </p:sp>
      <p:sp>
        <p:nvSpPr>
          <p:cNvPr id="9" name="Textfeld 8">
            <a:extLst>
              <a:ext uri="{FF2B5EF4-FFF2-40B4-BE49-F238E27FC236}">
                <a16:creationId xmlns:a16="http://schemas.microsoft.com/office/drawing/2014/main" id="{94DC7899-D8D4-B4C6-0B53-825E353BC82E}"/>
              </a:ext>
            </a:extLst>
          </p:cNvPr>
          <p:cNvSpPr txBox="1"/>
          <p:nvPr/>
        </p:nvSpPr>
        <p:spPr>
          <a:xfrm>
            <a:off x="296133" y="1935167"/>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12" name="Rechteck 11">
            <a:extLst>
              <a:ext uri="{FF2B5EF4-FFF2-40B4-BE49-F238E27FC236}">
                <a16:creationId xmlns:a16="http://schemas.microsoft.com/office/drawing/2014/main" id="{C028028C-CA54-7F86-9031-D81086D9C874}"/>
              </a:ext>
            </a:extLst>
          </p:cNvPr>
          <p:cNvSpPr/>
          <p:nvPr/>
        </p:nvSpPr>
        <p:spPr>
          <a:xfrm>
            <a:off x="8243033"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1</a:t>
            </a:r>
          </a:p>
        </p:txBody>
      </p:sp>
      <p:sp>
        <p:nvSpPr>
          <p:cNvPr id="14" name="Rechteck 13">
            <a:extLst>
              <a:ext uri="{FF2B5EF4-FFF2-40B4-BE49-F238E27FC236}">
                <a16:creationId xmlns:a16="http://schemas.microsoft.com/office/drawing/2014/main" id="{92563A57-D204-BF3A-CC5D-3FDCD43796E8}"/>
              </a:ext>
            </a:extLst>
          </p:cNvPr>
          <p:cNvSpPr/>
          <p:nvPr/>
        </p:nvSpPr>
        <p:spPr>
          <a:xfrm>
            <a:off x="9163090"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2</a:t>
            </a:r>
          </a:p>
        </p:txBody>
      </p:sp>
      <p:sp>
        <p:nvSpPr>
          <p:cNvPr id="15" name="Rechteck 14">
            <a:extLst>
              <a:ext uri="{FF2B5EF4-FFF2-40B4-BE49-F238E27FC236}">
                <a16:creationId xmlns:a16="http://schemas.microsoft.com/office/drawing/2014/main" id="{9F3F6B3A-D930-2E9B-6001-8A4DA34EE7DD}"/>
              </a:ext>
            </a:extLst>
          </p:cNvPr>
          <p:cNvSpPr/>
          <p:nvPr/>
        </p:nvSpPr>
        <p:spPr>
          <a:xfrm>
            <a:off x="10055651"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3</a:t>
            </a:r>
          </a:p>
        </p:txBody>
      </p:sp>
      <p:sp>
        <p:nvSpPr>
          <p:cNvPr id="16" name="Textfeld 15">
            <a:extLst>
              <a:ext uri="{FF2B5EF4-FFF2-40B4-BE49-F238E27FC236}">
                <a16:creationId xmlns:a16="http://schemas.microsoft.com/office/drawing/2014/main" id="{7FD67401-4207-A437-08B4-09526E5FF1A3}"/>
              </a:ext>
            </a:extLst>
          </p:cNvPr>
          <p:cNvSpPr txBox="1"/>
          <p:nvPr/>
        </p:nvSpPr>
        <p:spPr>
          <a:xfrm>
            <a:off x="8677471" y="1380827"/>
            <a:ext cx="2411238" cy="369332"/>
          </a:xfrm>
          <a:prstGeom prst="rect">
            <a:avLst/>
          </a:prstGeom>
          <a:noFill/>
        </p:spPr>
        <p:txBody>
          <a:bodyPr wrap="none" rtlCol="0">
            <a:spAutoFit/>
          </a:bodyPr>
          <a:lstStyle/>
          <a:p>
            <a:r>
              <a:rPr lang="de-DE" b="1" dirty="0" err="1"/>
              <a:t>Context</a:t>
            </a:r>
            <a:r>
              <a:rPr lang="de-DE" b="1" dirty="0"/>
              <a:t> Dokumente</a:t>
            </a:r>
          </a:p>
        </p:txBody>
      </p:sp>
      <p:sp>
        <p:nvSpPr>
          <p:cNvPr id="25" name="Rechteck 24">
            <a:extLst>
              <a:ext uri="{FF2B5EF4-FFF2-40B4-BE49-F238E27FC236}">
                <a16:creationId xmlns:a16="http://schemas.microsoft.com/office/drawing/2014/main" id="{036C4650-2AAF-E910-C3C3-3810B2FA47CF}"/>
              </a:ext>
            </a:extLst>
          </p:cNvPr>
          <p:cNvSpPr/>
          <p:nvPr/>
        </p:nvSpPr>
        <p:spPr>
          <a:xfrm>
            <a:off x="10899920"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4</a:t>
            </a:r>
          </a:p>
        </p:txBody>
      </p:sp>
      <p:sp>
        <p:nvSpPr>
          <p:cNvPr id="5" name="Foliennummernplatzhalter 4">
            <a:extLst>
              <a:ext uri="{FF2B5EF4-FFF2-40B4-BE49-F238E27FC236}">
                <a16:creationId xmlns:a16="http://schemas.microsoft.com/office/drawing/2014/main" id="{C3FA21EF-204C-3C65-EBA9-73991FCEAC33}"/>
              </a:ext>
            </a:extLst>
          </p:cNvPr>
          <p:cNvSpPr>
            <a:spLocks noGrp="1"/>
          </p:cNvSpPr>
          <p:nvPr>
            <p:ph type="sldNum" sz="quarter" idx="12"/>
          </p:nvPr>
        </p:nvSpPr>
        <p:spPr/>
        <p:txBody>
          <a:bodyPr/>
          <a:lstStyle/>
          <a:p>
            <a:r>
              <a:rPr lang="de-DE" dirty="0"/>
              <a:t>26</a:t>
            </a:r>
          </a:p>
        </p:txBody>
      </p:sp>
    </p:spTree>
    <p:extLst>
      <p:ext uri="{BB962C8B-B14F-4D97-AF65-F5344CB8AC3E}">
        <p14:creationId xmlns:p14="http://schemas.microsoft.com/office/powerpoint/2010/main" val="3006967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BE949-9C5D-776D-8739-70AEF4B6A70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7EA0C32-CF14-152F-0B37-09FC1DF7A1EA}"/>
              </a:ext>
            </a:extLst>
          </p:cNvPr>
          <p:cNvSpPr>
            <a:spLocks noGrp="1"/>
          </p:cNvSpPr>
          <p:nvPr>
            <p:ph type="title"/>
          </p:nvPr>
        </p:nvSpPr>
        <p:spPr/>
        <p:txBody>
          <a:bodyPr/>
          <a:lstStyle/>
          <a:p>
            <a:r>
              <a:rPr lang="de-DE" dirty="0"/>
              <a:t>Beispiel: Berechnung </a:t>
            </a:r>
            <a:r>
              <a:rPr lang="de-DE" dirty="0" err="1"/>
              <a:t>Context</a:t>
            </a:r>
            <a:r>
              <a:rPr lang="de-DE" dirty="0"/>
              <a:t> Metriken</a:t>
            </a:r>
          </a:p>
        </p:txBody>
      </p:sp>
      <p:sp>
        <p:nvSpPr>
          <p:cNvPr id="4" name="Textfeld 3">
            <a:extLst>
              <a:ext uri="{FF2B5EF4-FFF2-40B4-BE49-F238E27FC236}">
                <a16:creationId xmlns:a16="http://schemas.microsoft.com/office/drawing/2014/main" id="{77FCD5E0-B219-0263-663A-E3E248E99F12}"/>
              </a:ext>
            </a:extLst>
          </p:cNvPr>
          <p:cNvSpPr txBox="1"/>
          <p:nvPr/>
        </p:nvSpPr>
        <p:spPr>
          <a:xfrm>
            <a:off x="1292080" y="1503750"/>
            <a:ext cx="2497800" cy="369332"/>
          </a:xfrm>
          <a:prstGeom prst="rect">
            <a:avLst/>
          </a:prstGeom>
          <a:noFill/>
        </p:spPr>
        <p:txBody>
          <a:bodyPr wrap="none" rtlCol="0">
            <a:spAutoFit/>
          </a:bodyPr>
          <a:lstStyle/>
          <a:p>
            <a:r>
              <a:rPr lang="de-DE" b="1" dirty="0"/>
              <a:t>Musterlösung Fakten</a:t>
            </a:r>
          </a:p>
        </p:txBody>
      </p:sp>
      <p:sp>
        <p:nvSpPr>
          <p:cNvPr id="9" name="Textfeld 8">
            <a:extLst>
              <a:ext uri="{FF2B5EF4-FFF2-40B4-BE49-F238E27FC236}">
                <a16:creationId xmlns:a16="http://schemas.microsoft.com/office/drawing/2014/main" id="{A1AB1350-F58C-332F-B237-564FD7B42E21}"/>
              </a:ext>
            </a:extLst>
          </p:cNvPr>
          <p:cNvSpPr txBox="1"/>
          <p:nvPr/>
        </p:nvSpPr>
        <p:spPr>
          <a:xfrm>
            <a:off x="296133" y="1935167"/>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FF0000"/>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12" name="Rechteck 11">
            <a:extLst>
              <a:ext uri="{FF2B5EF4-FFF2-40B4-BE49-F238E27FC236}">
                <a16:creationId xmlns:a16="http://schemas.microsoft.com/office/drawing/2014/main" id="{5D5884DE-769C-617E-ECE5-3085C0798DC7}"/>
              </a:ext>
            </a:extLst>
          </p:cNvPr>
          <p:cNvSpPr/>
          <p:nvPr/>
        </p:nvSpPr>
        <p:spPr>
          <a:xfrm>
            <a:off x="8243033"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1</a:t>
            </a:r>
          </a:p>
        </p:txBody>
      </p:sp>
      <p:sp>
        <p:nvSpPr>
          <p:cNvPr id="14" name="Rechteck 13">
            <a:extLst>
              <a:ext uri="{FF2B5EF4-FFF2-40B4-BE49-F238E27FC236}">
                <a16:creationId xmlns:a16="http://schemas.microsoft.com/office/drawing/2014/main" id="{A6069D16-51D4-E2B2-D2DA-DE168218FE69}"/>
              </a:ext>
            </a:extLst>
          </p:cNvPr>
          <p:cNvSpPr/>
          <p:nvPr/>
        </p:nvSpPr>
        <p:spPr>
          <a:xfrm>
            <a:off x="9163090"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2</a:t>
            </a:r>
          </a:p>
        </p:txBody>
      </p:sp>
      <p:sp>
        <p:nvSpPr>
          <p:cNvPr id="15" name="Rechteck 14">
            <a:extLst>
              <a:ext uri="{FF2B5EF4-FFF2-40B4-BE49-F238E27FC236}">
                <a16:creationId xmlns:a16="http://schemas.microsoft.com/office/drawing/2014/main" id="{6BF41904-7320-EFD2-B735-1422741EFABF}"/>
              </a:ext>
            </a:extLst>
          </p:cNvPr>
          <p:cNvSpPr/>
          <p:nvPr/>
        </p:nvSpPr>
        <p:spPr>
          <a:xfrm>
            <a:off x="10055651"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3</a:t>
            </a:r>
          </a:p>
        </p:txBody>
      </p:sp>
      <p:sp>
        <p:nvSpPr>
          <p:cNvPr id="16" name="Textfeld 15">
            <a:extLst>
              <a:ext uri="{FF2B5EF4-FFF2-40B4-BE49-F238E27FC236}">
                <a16:creationId xmlns:a16="http://schemas.microsoft.com/office/drawing/2014/main" id="{A7C502DF-D9C3-BFF5-C560-41F143EA35BE}"/>
              </a:ext>
            </a:extLst>
          </p:cNvPr>
          <p:cNvSpPr txBox="1"/>
          <p:nvPr/>
        </p:nvSpPr>
        <p:spPr>
          <a:xfrm>
            <a:off x="8677471" y="1380827"/>
            <a:ext cx="2411238" cy="369332"/>
          </a:xfrm>
          <a:prstGeom prst="rect">
            <a:avLst/>
          </a:prstGeom>
          <a:noFill/>
        </p:spPr>
        <p:txBody>
          <a:bodyPr wrap="none" rtlCol="0">
            <a:spAutoFit/>
          </a:bodyPr>
          <a:lstStyle/>
          <a:p>
            <a:r>
              <a:rPr lang="de-DE" b="1" dirty="0" err="1"/>
              <a:t>Context</a:t>
            </a:r>
            <a:r>
              <a:rPr lang="de-DE" b="1" dirty="0"/>
              <a:t> Dokumente</a:t>
            </a:r>
          </a:p>
        </p:txBody>
      </p:sp>
      <p:cxnSp>
        <p:nvCxnSpPr>
          <p:cNvPr id="8" name="Gerade Verbindung mit Pfeil 7">
            <a:extLst>
              <a:ext uri="{FF2B5EF4-FFF2-40B4-BE49-F238E27FC236}">
                <a16:creationId xmlns:a16="http://schemas.microsoft.com/office/drawing/2014/main" id="{B16404B9-F83A-38E5-5D95-C3D5E63D73E8}"/>
              </a:ext>
            </a:extLst>
          </p:cNvPr>
          <p:cNvCxnSpPr>
            <a:cxnSpLocks/>
          </p:cNvCxnSpPr>
          <p:nvPr/>
        </p:nvCxnSpPr>
        <p:spPr>
          <a:xfrm>
            <a:off x="4236060" y="2839101"/>
            <a:ext cx="720000" cy="36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Gerade Verbindung mit Pfeil 9">
            <a:extLst>
              <a:ext uri="{FF2B5EF4-FFF2-40B4-BE49-F238E27FC236}">
                <a16:creationId xmlns:a16="http://schemas.microsoft.com/office/drawing/2014/main" id="{07AD1D62-E036-9049-1821-66392058232D}"/>
              </a:ext>
            </a:extLst>
          </p:cNvPr>
          <p:cNvCxnSpPr>
            <a:cxnSpLocks/>
          </p:cNvCxnSpPr>
          <p:nvPr/>
        </p:nvCxnSpPr>
        <p:spPr>
          <a:xfrm flipH="1">
            <a:off x="7248534" y="2780697"/>
            <a:ext cx="720000" cy="36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FABAEFCA-A67F-C553-1119-9D1231C24D6C}"/>
              </a:ext>
            </a:extLst>
          </p:cNvPr>
          <p:cNvSpPr/>
          <p:nvPr/>
        </p:nvSpPr>
        <p:spPr>
          <a:xfrm>
            <a:off x="10899920"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4</a:t>
            </a:r>
          </a:p>
        </p:txBody>
      </p:sp>
      <p:sp>
        <p:nvSpPr>
          <p:cNvPr id="5" name="Textfeld 4">
            <a:extLst>
              <a:ext uri="{FF2B5EF4-FFF2-40B4-BE49-F238E27FC236}">
                <a16:creationId xmlns:a16="http://schemas.microsoft.com/office/drawing/2014/main" id="{9D8D8FE3-798C-A016-61D5-F874F00151CF}"/>
              </a:ext>
            </a:extLst>
          </p:cNvPr>
          <p:cNvSpPr txBox="1"/>
          <p:nvPr/>
        </p:nvSpPr>
        <p:spPr>
          <a:xfrm>
            <a:off x="4161081" y="3199101"/>
            <a:ext cx="2613216" cy="369332"/>
          </a:xfrm>
          <a:prstGeom prst="rect">
            <a:avLst/>
          </a:prstGeom>
          <a:noFill/>
        </p:spPr>
        <p:txBody>
          <a:bodyPr wrap="none" rtlCol="0">
            <a:spAutoFit/>
          </a:bodyPr>
          <a:lstStyle/>
          <a:p>
            <a:pPr marL="285750" indent="-285750">
              <a:buFont typeface="Arial" panose="020B0604020202020204" pitchFamily="34" charset="0"/>
              <a:buChar char="•"/>
            </a:pPr>
            <a:r>
              <a:rPr lang="de-DE" dirty="0">
                <a:solidFill>
                  <a:srgbClr val="FF0000"/>
                </a:solidFill>
              </a:rPr>
              <a:t>Fakt 1 NICHT belegt</a:t>
            </a:r>
          </a:p>
        </p:txBody>
      </p:sp>
      <p:sp>
        <p:nvSpPr>
          <p:cNvPr id="6" name="Foliennummernplatzhalter 5">
            <a:extLst>
              <a:ext uri="{FF2B5EF4-FFF2-40B4-BE49-F238E27FC236}">
                <a16:creationId xmlns:a16="http://schemas.microsoft.com/office/drawing/2014/main" id="{9419E204-61F7-91C5-B736-840A24787C0F}"/>
              </a:ext>
            </a:extLst>
          </p:cNvPr>
          <p:cNvSpPr>
            <a:spLocks noGrp="1"/>
          </p:cNvSpPr>
          <p:nvPr>
            <p:ph type="sldNum" sz="quarter" idx="12"/>
          </p:nvPr>
        </p:nvSpPr>
        <p:spPr/>
        <p:txBody>
          <a:bodyPr/>
          <a:lstStyle/>
          <a:p>
            <a:r>
              <a:rPr lang="de-DE" dirty="0"/>
              <a:t>26</a:t>
            </a:r>
          </a:p>
        </p:txBody>
      </p:sp>
    </p:spTree>
    <p:extLst>
      <p:ext uri="{BB962C8B-B14F-4D97-AF65-F5344CB8AC3E}">
        <p14:creationId xmlns:p14="http://schemas.microsoft.com/office/powerpoint/2010/main" val="1864668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1919F-8E55-7152-1032-2FAFF746E05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CD6283F-3EF7-839E-5CD8-7D9685A3CBC8}"/>
              </a:ext>
            </a:extLst>
          </p:cNvPr>
          <p:cNvSpPr>
            <a:spLocks noGrp="1"/>
          </p:cNvSpPr>
          <p:nvPr>
            <p:ph type="title"/>
          </p:nvPr>
        </p:nvSpPr>
        <p:spPr/>
        <p:txBody>
          <a:bodyPr/>
          <a:lstStyle/>
          <a:p>
            <a:r>
              <a:rPr lang="de-DE" dirty="0"/>
              <a:t>Beispiel: Berechnung </a:t>
            </a:r>
            <a:r>
              <a:rPr lang="de-DE" dirty="0" err="1"/>
              <a:t>Context</a:t>
            </a:r>
            <a:r>
              <a:rPr lang="de-DE" dirty="0"/>
              <a:t> Metriken</a:t>
            </a:r>
          </a:p>
        </p:txBody>
      </p:sp>
      <p:sp>
        <p:nvSpPr>
          <p:cNvPr id="4" name="Textfeld 3">
            <a:extLst>
              <a:ext uri="{FF2B5EF4-FFF2-40B4-BE49-F238E27FC236}">
                <a16:creationId xmlns:a16="http://schemas.microsoft.com/office/drawing/2014/main" id="{9346C5CF-5260-0031-DD40-2907E7BE8D8E}"/>
              </a:ext>
            </a:extLst>
          </p:cNvPr>
          <p:cNvSpPr txBox="1"/>
          <p:nvPr/>
        </p:nvSpPr>
        <p:spPr>
          <a:xfrm>
            <a:off x="1292080" y="1503750"/>
            <a:ext cx="2497800" cy="369332"/>
          </a:xfrm>
          <a:prstGeom prst="rect">
            <a:avLst/>
          </a:prstGeom>
          <a:noFill/>
        </p:spPr>
        <p:txBody>
          <a:bodyPr wrap="none" rtlCol="0">
            <a:spAutoFit/>
          </a:bodyPr>
          <a:lstStyle/>
          <a:p>
            <a:r>
              <a:rPr lang="de-DE" b="1" dirty="0"/>
              <a:t>Musterlösung Fakten</a:t>
            </a:r>
          </a:p>
        </p:txBody>
      </p:sp>
      <p:sp>
        <p:nvSpPr>
          <p:cNvPr id="12" name="Rechteck 11">
            <a:extLst>
              <a:ext uri="{FF2B5EF4-FFF2-40B4-BE49-F238E27FC236}">
                <a16:creationId xmlns:a16="http://schemas.microsoft.com/office/drawing/2014/main" id="{E727511D-D063-26AF-E714-AA3623196BC2}"/>
              </a:ext>
            </a:extLst>
          </p:cNvPr>
          <p:cNvSpPr/>
          <p:nvPr/>
        </p:nvSpPr>
        <p:spPr>
          <a:xfrm>
            <a:off x="8243033"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1</a:t>
            </a:r>
          </a:p>
        </p:txBody>
      </p:sp>
      <p:sp>
        <p:nvSpPr>
          <p:cNvPr id="14" name="Rechteck 13">
            <a:extLst>
              <a:ext uri="{FF2B5EF4-FFF2-40B4-BE49-F238E27FC236}">
                <a16:creationId xmlns:a16="http://schemas.microsoft.com/office/drawing/2014/main" id="{0440E6B1-91B0-A849-96CA-4145AFCB2A6B}"/>
              </a:ext>
            </a:extLst>
          </p:cNvPr>
          <p:cNvSpPr/>
          <p:nvPr/>
        </p:nvSpPr>
        <p:spPr>
          <a:xfrm>
            <a:off x="9163090"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2</a:t>
            </a:r>
          </a:p>
        </p:txBody>
      </p:sp>
      <p:sp>
        <p:nvSpPr>
          <p:cNvPr id="15" name="Rechteck 14">
            <a:extLst>
              <a:ext uri="{FF2B5EF4-FFF2-40B4-BE49-F238E27FC236}">
                <a16:creationId xmlns:a16="http://schemas.microsoft.com/office/drawing/2014/main" id="{D52A5A45-4AE6-EDE1-DA75-EDDBAC274820}"/>
              </a:ext>
            </a:extLst>
          </p:cNvPr>
          <p:cNvSpPr/>
          <p:nvPr/>
        </p:nvSpPr>
        <p:spPr>
          <a:xfrm>
            <a:off x="10055651" y="1873082"/>
            <a:ext cx="720000" cy="936000"/>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solidFill>
                  <a:srgbClr val="00B050"/>
                </a:solidFill>
              </a:rPr>
              <a:t>Dokument 3</a:t>
            </a:r>
          </a:p>
        </p:txBody>
      </p:sp>
      <p:sp>
        <p:nvSpPr>
          <p:cNvPr id="16" name="Textfeld 15">
            <a:extLst>
              <a:ext uri="{FF2B5EF4-FFF2-40B4-BE49-F238E27FC236}">
                <a16:creationId xmlns:a16="http://schemas.microsoft.com/office/drawing/2014/main" id="{829EE6BC-9D1B-85CA-2832-9BC97FEBDDAA}"/>
              </a:ext>
            </a:extLst>
          </p:cNvPr>
          <p:cNvSpPr txBox="1"/>
          <p:nvPr/>
        </p:nvSpPr>
        <p:spPr>
          <a:xfrm>
            <a:off x="8677471" y="1380827"/>
            <a:ext cx="2411238" cy="369332"/>
          </a:xfrm>
          <a:prstGeom prst="rect">
            <a:avLst/>
          </a:prstGeom>
          <a:noFill/>
        </p:spPr>
        <p:txBody>
          <a:bodyPr wrap="none" rtlCol="0">
            <a:spAutoFit/>
          </a:bodyPr>
          <a:lstStyle/>
          <a:p>
            <a:r>
              <a:rPr lang="de-DE" b="1" dirty="0" err="1"/>
              <a:t>Context</a:t>
            </a:r>
            <a:r>
              <a:rPr lang="de-DE" b="1" dirty="0"/>
              <a:t> Dokumente</a:t>
            </a:r>
          </a:p>
        </p:txBody>
      </p:sp>
      <p:cxnSp>
        <p:nvCxnSpPr>
          <p:cNvPr id="8" name="Gerade Verbindung mit Pfeil 7">
            <a:extLst>
              <a:ext uri="{FF2B5EF4-FFF2-40B4-BE49-F238E27FC236}">
                <a16:creationId xmlns:a16="http://schemas.microsoft.com/office/drawing/2014/main" id="{6139A2C1-D87A-C7A4-9CE9-7C8CA9EEC477}"/>
              </a:ext>
            </a:extLst>
          </p:cNvPr>
          <p:cNvCxnSpPr>
            <a:cxnSpLocks/>
          </p:cNvCxnSpPr>
          <p:nvPr/>
        </p:nvCxnSpPr>
        <p:spPr>
          <a:xfrm>
            <a:off x="4236060" y="2839101"/>
            <a:ext cx="720000" cy="36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Gerade Verbindung mit Pfeil 9">
            <a:extLst>
              <a:ext uri="{FF2B5EF4-FFF2-40B4-BE49-F238E27FC236}">
                <a16:creationId xmlns:a16="http://schemas.microsoft.com/office/drawing/2014/main" id="{3DDBE9C2-5765-AD98-91C9-F3C446DEDA69}"/>
              </a:ext>
            </a:extLst>
          </p:cNvPr>
          <p:cNvCxnSpPr>
            <a:cxnSpLocks/>
          </p:cNvCxnSpPr>
          <p:nvPr/>
        </p:nvCxnSpPr>
        <p:spPr>
          <a:xfrm flipH="1">
            <a:off x="7248534" y="2780697"/>
            <a:ext cx="720000" cy="36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hteck 24">
            <a:extLst>
              <a:ext uri="{FF2B5EF4-FFF2-40B4-BE49-F238E27FC236}">
                <a16:creationId xmlns:a16="http://schemas.microsoft.com/office/drawing/2014/main" id="{5ED43251-CC3C-CEBC-1EF3-BD7C8DFFA439}"/>
              </a:ext>
            </a:extLst>
          </p:cNvPr>
          <p:cNvSpPr/>
          <p:nvPr/>
        </p:nvSpPr>
        <p:spPr>
          <a:xfrm>
            <a:off x="10899920"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4</a:t>
            </a:r>
          </a:p>
        </p:txBody>
      </p:sp>
      <p:sp>
        <p:nvSpPr>
          <p:cNvPr id="6" name="Textfeld 5">
            <a:extLst>
              <a:ext uri="{FF2B5EF4-FFF2-40B4-BE49-F238E27FC236}">
                <a16:creationId xmlns:a16="http://schemas.microsoft.com/office/drawing/2014/main" id="{585D104B-3937-8140-137E-6006418DD8A9}"/>
              </a:ext>
            </a:extLst>
          </p:cNvPr>
          <p:cNvSpPr txBox="1"/>
          <p:nvPr/>
        </p:nvSpPr>
        <p:spPr>
          <a:xfrm>
            <a:off x="296133" y="1935167"/>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rgbClr val="00B050"/>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5" name="Textfeld 4">
            <a:extLst>
              <a:ext uri="{FF2B5EF4-FFF2-40B4-BE49-F238E27FC236}">
                <a16:creationId xmlns:a16="http://schemas.microsoft.com/office/drawing/2014/main" id="{E22757F4-1AAC-B90B-D67E-2EE7C373F0FF}"/>
              </a:ext>
            </a:extLst>
          </p:cNvPr>
          <p:cNvSpPr txBox="1"/>
          <p:nvPr/>
        </p:nvSpPr>
        <p:spPr>
          <a:xfrm>
            <a:off x="4161081" y="3199101"/>
            <a:ext cx="3223959" cy="646331"/>
          </a:xfrm>
          <a:prstGeom prst="rect">
            <a:avLst/>
          </a:prstGeom>
          <a:noFill/>
        </p:spPr>
        <p:txBody>
          <a:bodyPr wrap="none" rtlCol="0">
            <a:spAutoFit/>
          </a:bodyPr>
          <a:lstStyle/>
          <a:p>
            <a:pPr marL="285750" indent="-285750">
              <a:buFont typeface="Arial" panose="020B0604020202020204" pitchFamily="34" charset="0"/>
              <a:buChar char="•"/>
            </a:pPr>
            <a:r>
              <a:rPr lang="de-DE" dirty="0"/>
              <a:t>Fakt 1 NICHT belegt</a:t>
            </a:r>
          </a:p>
          <a:p>
            <a:pPr marL="285750" indent="-285750">
              <a:buFont typeface="Arial" panose="020B0604020202020204" pitchFamily="34" charset="0"/>
              <a:buChar char="•"/>
            </a:pPr>
            <a:r>
              <a:rPr lang="de-DE" dirty="0">
                <a:solidFill>
                  <a:srgbClr val="00B050"/>
                </a:solidFill>
              </a:rPr>
              <a:t>Fakt 2 belegt durch </a:t>
            </a:r>
            <a:r>
              <a:rPr lang="de-DE" dirty="0" err="1">
                <a:solidFill>
                  <a:srgbClr val="00B050"/>
                </a:solidFill>
              </a:rPr>
              <a:t>Dok</a:t>
            </a:r>
            <a:r>
              <a:rPr lang="de-DE" dirty="0">
                <a:solidFill>
                  <a:srgbClr val="00B050"/>
                </a:solidFill>
              </a:rPr>
              <a:t> 3</a:t>
            </a:r>
          </a:p>
        </p:txBody>
      </p:sp>
      <p:sp>
        <p:nvSpPr>
          <p:cNvPr id="7" name="Foliennummernplatzhalter 6">
            <a:extLst>
              <a:ext uri="{FF2B5EF4-FFF2-40B4-BE49-F238E27FC236}">
                <a16:creationId xmlns:a16="http://schemas.microsoft.com/office/drawing/2014/main" id="{36F12913-5403-2D61-961F-23AC68D744B4}"/>
              </a:ext>
            </a:extLst>
          </p:cNvPr>
          <p:cNvSpPr>
            <a:spLocks noGrp="1"/>
          </p:cNvSpPr>
          <p:nvPr>
            <p:ph type="sldNum" sz="quarter" idx="12"/>
          </p:nvPr>
        </p:nvSpPr>
        <p:spPr/>
        <p:txBody>
          <a:bodyPr/>
          <a:lstStyle/>
          <a:p>
            <a:r>
              <a:rPr lang="de-DE" dirty="0"/>
              <a:t>26</a:t>
            </a:r>
          </a:p>
        </p:txBody>
      </p:sp>
    </p:spTree>
    <p:extLst>
      <p:ext uri="{BB962C8B-B14F-4D97-AF65-F5344CB8AC3E}">
        <p14:creationId xmlns:p14="http://schemas.microsoft.com/office/powerpoint/2010/main" val="35442140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74ED1-B159-1AB7-C0B2-9FCDF6EC3BB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A7E8E9A-7DD6-1BAA-97CB-221CDF31D265}"/>
              </a:ext>
            </a:extLst>
          </p:cNvPr>
          <p:cNvSpPr>
            <a:spLocks noGrp="1"/>
          </p:cNvSpPr>
          <p:nvPr>
            <p:ph type="title"/>
          </p:nvPr>
        </p:nvSpPr>
        <p:spPr/>
        <p:txBody>
          <a:bodyPr/>
          <a:lstStyle/>
          <a:p>
            <a:r>
              <a:rPr lang="de-DE" dirty="0"/>
              <a:t>Beispiel: Berechnung </a:t>
            </a:r>
            <a:r>
              <a:rPr lang="de-DE" dirty="0" err="1"/>
              <a:t>Context</a:t>
            </a:r>
            <a:r>
              <a:rPr lang="de-DE" dirty="0"/>
              <a:t> Metriken</a:t>
            </a:r>
          </a:p>
        </p:txBody>
      </p:sp>
      <p:sp>
        <p:nvSpPr>
          <p:cNvPr id="4" name="Textfeld 3">
            <a:extLst>
              <a:ext uri="{FF2B5EF4-FFF2-40B4-BE49-F238E27FC236}">
                <a16:creationId xmlns:a16="http://schemas.microsoft.com/office/drawing/2014/main" id="{33B06171-33B7-9302-013E-98933C7E01EA}"/>
              </a:ext>
            </a:extLst>
          </p:cNvPr>
          <p:cNvSpPr txBox="1"/>
          <p:nvPr/>
        </p:nvSpPr>
        <p:spPr>
          <a:xfrm>
            <a:off x="1292080" y="1503750"/>
            <a:ext cx="2497800" cy="369332"/>
          </a:xfrm>
          <a:prstGeom prst="rect">
            <a:avLst/>
          </a:prstGeom>
          <a:noFill/>
        </p:spPr>
        <p:txBody>
          <a:bodyPr wrap="none" rtlCol="0">
            <a:spAutoFit/>
          </a:bodyPr>
          <a:lstStyle/>
          <a:p>
            <a:r>
              <a:rPr lang="de-DE" b="1" dirty="0"/>
              <a:t>Musterlösung Fakten</a:t>
            </a:r>
          </a:p>
        </p:txBody>
      </p:sp>
      <p:sp>
        <p:nvSpPr>
          <p:cNvPr id="12" name="Rechteck 11">
            <a:extLst>
              <a:ext uri="{FF2B5EF4-FFF2-40B4-BE49-F238E27FC236}">
                <a16:creationId xmlns:a16="http://schemas.microsoft.com/office/drawing/2014/main" id="{441FDCF8-7356-93CB-F726-0BC5FBCC7B25}"/>
              </a:ext>
            </a:extLst>
          </p:cNvPr>
          <p:cNvSpPr/>
          <p:nvPr/>
        </p:nvSpPr>
        <p:spPr>
          <a:xfrm>
            <a:off x="8243033" y="1873082"/>
            <a:ext cx="720000" cy="936000"/>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solidFill>
                  <a:srgbClr val="00B050"/>
                </a:solidFill>
              </a:rPr>
              <a:t>Dokument 1</a:t>
            </a:r>
          </a:p>
        </p:txBody>
      </p:sp>
      <p:sp>
        <p:nvSpPr>
          <p:cNvPr id="14" name="Rechteck 13">
            <a:extLst>
              <a:ext uri="{FF2B5EF4-FFF2-40B4-BE49-F238E27FC236}">
                <a16:creationId xmlns:a16="http://schemas.microsoft.com/office/drawing/2014/main" id="{AEC8DF5E-4D06-CD6B-C02A-50B7C4523558}"/>
              </a:ext>
            </a:extLst>
          </p:cNvPr>
          <p:cNvSpPr/>
          <p:nvPr/>
        </p:nvSpPr>
        <p:spPr>
          <a:xfrm>
            <a:off x="9163090" y="1873082"/>
            <a:ext cx="720000" cy="936000"/>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solidFill>
                  <a:srgbClr val="00B050"/>
                </a:solidFill>
              </a:rPr>
              <a:t>Dokument 2</a:t>
            </a:r>
          </a:p>
        </p:txBody>
      </p:sp>
      <p:sp>
        <p:nvSpPr>
          <p:cNvPr id="15" name="Rechteck 14">
            <a:extLst>
              <a:ext uri="{FF2B5EF4-FFF2-40B4-BE49-F238E27FC236}">
                <a16:creationId xmlns:a16="http://schemas.microsoft.com/office/drawing/2014/main" id="{F3B71DF3-A190-B0DD-D1D5-A13E7CC59D9C}"/>
              </a:ext>
            </a:extLst>
          </p:cNvPr>
          <p:cNvSpPr/>
          <p:nvPr/>
        </p:nvSpPr>
        <p:spPr>
          <a:xfrm>
            <a:off x="10055651"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3</a:t>
            </a:r>
          </a:p>
        </p:txBody>
      </p:sp>
      <p:sp>
        <p:nvSpPr>
          <p:cNvPr id="16" name="Textfeld 15">
            <a:extLst>
              <a:ext uri="{FF2B5EF4-FFF2-40B4-BE49-F238E27FC236}">
                <a16:creationId xmlns:a16="http://schemas.microsoft.com/office/drawing/2014/main" id="{BBAEBEE5-DCA3-288F-F04C-A0A7DD07F12F}"/>
              </a:ext>
            </a:extLst>
          </p:cNvPr>
          <p:cNvSpPr txBox="1"/>
          <p:nvPr/>
        </p:nvSpPr>
        <p:spPr>
          <a:xfrm>
            <a:off x="8677471" y="1380827"/>
            <a:ext cx="2411238" cy="369332"/>
          </a:xfrm>
          <a:prstGeom prst="rect">
            <a:avLst/>
          </a:prstGeom>
          <a:noFill/>
        </p:spPr>
        <p:txBody>
          <a:bodyPr wrap="none" rtlCol="0">
            <a:spAutoFit/>
          </a:bodyPr>
          <a:lstStyle/>
          <a:p>
            <a:r>
              <a:rPr lang="de-DE" b="1" dirty="0" err="1"/>
              <a:t>Context</a:t>
            </a:r>
            <a:r>
              <a:rPr lang="de-DE" b="1" dirty="0"/>
              <a:t> Dokumente</a:t>
            </a:r>
          </a:p>
        </p:txBody>
      </p:sp>
      <p:cxnSp>
        <p:nvCxnSpPr>
          <p:cNvPr id="8" name="Gerade Verbindung mit Pfeil 7">
            <a:extLst>
              <a:ext uri="{FF2B5EF4-FFF2-40B4-BE49-F238E27FC236}">
                <a16:creationId xmlns:a16="http://schemas.microsoft.com/office/drawing/2014/main" id="{1A08A01E-A233-E5E7-ED1E-CBD061157A5A}"/>
              </a:ext>
            </a:extLst>
          </p:cNvPr>
          <p:cNvCxnSpPr>
            <a:cxnSpLocks/>
          </p:cNvCxnSpPr>
          <p:nvPr/>
        </p:nvCxnSpPr>
        <p:spPr>
          <a:xfrm>
            <a:off x="4236060" y="2839101"/>
            <a:ext cx="720000" cy="36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Gerade Verbindung mit Pfeil 9">
            <a:extLst>
              <a:ext uri="{FF2B5EF4-FFF2-40B4-BE49-F238E27FC236}">
                <a16:creationId xmlns:a16="http://schemas.microsoft.com/office/drawing/2014/main" id="{83FB0493-6C70-040F-050A-4C46F7B4CE0F}"/>
              </a:ext>
            </a:extLst>
          </p:cNvPr>
          <p:cNvCxnSpPr>
            <a:cxnSpLocks/>
          </p:cNvCxnSpPr>
          <p:nvPr/>
        </p:nvCxnSpPr>
        <p:spPr>
          <a:xfrm flipH="1">
            <a:off x="7248534" y="2780697"/>
            <a:ext cx="720000" cy="36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feld 12">
            <a:extLst>
              <a:ext uri="{FF2B5EF4-FFF2-40B4-BE49-F238E27FC236}">
                <a16:creationId xmlns:a16="http://schemas.microsoft.com/office/drawing/2014/main" id="{9E1A6FD3-8A6B-91B6-386A-C579C1A3BC7A}"/>
              </a:ext>
            </a:extLst>
          </p:cNvPr>
          <p:cNvSpPr txBox="1"/>
          <p:nvPr/>
        </p:nvSpPr>
        <p:spPr>
          <a:xfrm>
            <a:off x="4161081" y="3199101"/>
            <a:ext cx="4334841" cy="923330"/>
          </a:xfrm>
          <a:prstGeom prst="rect">
            <a:avLst/>
          </a:prstGeom>
          <a:noFill/>
        </p:spPr>
        <p:txBody>
          <a:bodyPr wrap="none" rtlCol="0">
            <a:spAutoFit/>
          </a:bodyPr>
          <a:lstStyle/>
          <a:p>
            <a:pPr marL="285750" indent="-285750">
              <a:buFont typeface="Arial" panose="020B0604020202020204" pitchFamily="34" charset="0"/>
              <a:buChar char="•"/>
            </a:pPr>
            <a:r>
              <a:rPr lang="de-DE" dirty="0"/>
              <a:t>Fakt 1 NICHT belegt</a:t>
            </a:r>
          </a:p>
          <a:p>
            <a:pPr marL="285750" indent="-285750">
              <a:buFont typeface="Arial" panose="020B0604020202020204" pitchFamily="34" charset="0"/>
              <a:buChar char="•"/>
            </a:pPr>
            <a:r>
              <a:rPr lang="de-DE" dirty="0"/>
              <a:t>Fakt 2 belegt durch </a:t>
            </a:r>
            <a:r>
              <a:rPr lang="de-DE" dirty="0" err="1"/>
              <a:t>Dok</a:t>
            </a:r>
            <a:r>
              <a:rPr lang="de-DE" dirty="0"/>
              <a:t> 3</a:t>
            </a:r>
          </a:p>
          <a:p>
            <a:pPr marL="285750" indent="-285750">
              <a:buFont typeface="Arial" panose="020B0604020202020204" pitchFamily="34" charset="0"/>
              <a:buChar char="•"/>
            </a:pPr>
            <a:r>
              <a:rPr lang="de-DE" dirty="0">
                <a:solidFill>
                  <a:srgbClr val="00B050"/>
                </a:solidFill>
              </a:rPr>
              <a:t>Fakt 3 belegt durch </a:t>
            </a:r>
            <a:r>
              <a:rPr lang="de-DE" dirty="0" err="1">
                <a:solidFill>
                  <a:srgbClr val="00B050"/>
                </a:solidFill>
              </a:rPr>
              <a:t>Dok</a:t>
            </a:r>
            <a:r>
              <a:rPr lang="de-DE" dirty="0">
                <a:solidFill>
                  <a:srgbClr val="00B050"/>
                </a:solidFill>
              </a:rPr>
              <a:t> 1 und </a:t>
            </a:r>
            <a:r>
              <a:rPr lang="de-DE" dirty="0" err="1">
                <a:solidFill>
                  <a:srgbClr val="00B050"/>
                </a:solidFill>
              </a:rPr>
              <a:t>Dok</a:t>
            </a:r>
            <a:r>
              <a:rPr lang="de-DE" dirty="0">
                <a:solidFill>
                  <a:srgbClr val="00B050"/>
                </a:solidFill>
              </a:rPr>
              <a:t> 2</a:t>
            </a:r>
          </a:p>
        </p:txBody>
      </p:sp>
      <p:sp>
        <p:nvSpPr>
          <p:cNvPr id="25" name="Rechteck 24">
            <a:extLst>
              <a:ext uri="{FF2B5EF4-FFF2-40B4-BE49-F238E27FC236}">
                <a16:creationId xmlns:a16="http://schemas.microsoft.com/office/drawing/2014/main" id="{68BE428A-EC2C-9B3A-1CF4-604C89309D81}"/>
              </a:ext>
            </a:extLst>
          </p:cNvPr>
          <p:cNvSpPr/>
          <p:nvPr/>
        </p:nvSpPr>
        <p:spPr>
          <a:xfrm>
            <a:off x="10899920"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4</a:t>
            </a:r>
          </a:p>
        </p:txBody>
      </p:sp>
      <p:sp>
        <p:nvSpPr>
          <p:cNvPr id="5" name="Textfeld 4">
            <a:extLst>
              <a:ext uri="{FF2B5EF4-FFF2-40B4-BE49-F238E27FC236}">
                <a16:creationId xmlns:a16="http://schemas.microsoft.com/office/drawing/2014/main" id="{BFD26709-5C44-7561-4057-31F0AF91D102}"/>
              </a:ext>
            </a:extLst>
          </p:cNvPr>
          <p:cNvSpPr txBox="1"/>
          <p:nvPr/>
        </p:nvSpPr>
        <p:spPr>
          <a:xfrm>
            <a:off x="296133" y="1935167"/>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rgbClr val="00B050"/>
                </a:solidFill>
              </a:rPr>
              <a:t>Vertrag kann monatlich </a:t>
            </a:r>
          </a:p>
          <a:p>
            <a:r>
              <a:rPr lang="de-DE" dirty="0">
                <a:solidFill>
                  <a:srgbClr val="00B050"/>
                </a:solidFill>
              </a:rPr>
              <a:t>     gekündigt werden</a:t>
            </a:r>
          </a:p>
        </p:txBody>
      </p:sp>
      <p:sp>
        <p:nvSpPr>
          <p:cNvPr id="6" name="Foliennummernplatzhalter 5">
            <a:extLst>
              <a:ext uri="{FF2B5EF4-FFF2-40B4-BE49-F238E27FC236}">
                <a16:creationId xmlns:a16="http://schemas.microsoft.com/office/drawing/2014/main" id="{10D27BD7-E4F9-9236-1016-107F145128F5}"/>
              </a:ext>
            </a:extLst>
          </p:cNvPr>
          <p:cNvSpPr>
            <a:spLocks noGrp="1"/>
          </p:cNvSpPr>
          <p:nvPr>
            <p:ph type="sldNum" sz="quarter" idx="12"/>
          </p:nvPr>
        </p:nvSpPr>
        <p:spPr/>
        <p:txBody>
          <a:bodyPr/>
          <a:lstStyle/>
          <a:p>
            <a:r>
              <a:rPr lang="de-DE" dirty="0"/>
              <a:t>26</a:t>
            </a:r>
          </a:p>
        </p:txBody>
      </p:sp>
    </p:spTree>
    <p:extLst>
      <p:ext uri="{BB962C8B-B14F-4D97-AF65-F5344CB8AC3E}">
        <p14:creationId xmlns:p14="http://schemas.microsoft.com/office/powerpoint/2010/main" val="3648768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4A8E5-7AF8-F38E-CE6A-B4CDD64F5FA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8D25AA4-C507-6BA4-13F5-B269CDDC3795}"/>
              </a:ext>
            </a:extLst>
          </p:cNvPr>
          <p:cNvSpPr>
            <a:spLocks noGrp="1"/>
          </p:cNvSpPr>
          <p:nvPr>
            <p:ph type="title"/>
          </p:nvPr>
        </p:nvSpPr>
        <p:spPr/>
        <p:txBody>
          <a:bodyPr/>
          <a:lstStyle/>
          <a:p>
            <a:r>
              <a:rPr lang="de-DE" dirty="0"/>
              <a:t>Beispiel: Berechnung </a:t>
            </a:r>
            <a:r>
              <a:rPr lang="de-DE" dirty="0" err="1"/>
              <a:t>Context</a:t>
            </a:r>
            <a:r>
              <a:rPr lang="de-DE" dirty="0"/>
              <a:t> Metriken</a:t>
            </a:r>
          </a:p>
        </p:txBody>
      </p:sp>
      <p:sp>
        <p:nvSpPr>
          <p:cNvPr id="4" name="Textfeld 3">
            <a:extLst>
              <a:ext uri="{FF2B5EF4-FFF2-40B4-BE49-F238E27FC236}">
                <a16:creationId xmlns:a16="http://schemas.microsoft.com/office/drawing/2014/main" id="{F0116EDE-FC36-F254-9B70-88704DBEF165}"/>
              </a:ext>
            </a:extLst>
          </p:cNvPr>
          <p:cNvSpPr txBox="1"/>
          <p:nvPr/>
        </p:nvSpPr>
        <p:spPr>
          <a:xfrm>
            <a:off x="1292080" y="1503750"/>
            <a:ext cx="2497800" cy="369332"/>
          </a:xfrm>
          <a:prstGeom prst="rect">
            <a:avLst/>
          </a:prstGeom>
          <a:noFill/>
        </p:spPr>
        <p:txBody>
          <a:bodyPr wrap="none" rtlCol="0">
            <a:spAutoFit/>
          </a:bodyPr>
          <a:lstStyle/>
          <a:p>
            <a:r>
              <a:rPr lang="de-DE" b="1" dirty="0"/>
              <a:t>Musterlösung Fakten</a:t>
            </a:r>
          </a:p>
        </p:txBody>
      </p:sp>
      <p:sp>
        <p:nvSpPr>
          <p:cNvPr id="12" name="Rechteck 11">
            <a:extLst>
              <a:ext uri="{FF2B5EF4-FFF2-40B4-BE49-F238E27FC236}">
                <a16:creationId xmlns:a16="http://schemas.microsoft.com/office/drawing/2014/main" id="{B5824D70-D827-210E-F57E-5AD6A27D8736}"/>
              </a:ext>
            </a:extLst>
          </p:cNvPr>
          <p:cNvSpPr/>
          <p:nvPr/>
        </p:nvSpPr>
        <p:spPr>
          <a:xfrm>
            <a:off x="8243033"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1</a:t>
            </a:r>
          </a:p>
        </p:txBody>
      </p:sp>
      <p:sp>
        <p:nvSpPr>
          <p:cNvPr id="14" name="Rechteck 13">
            <a:extLst>
              <a:ext uri="{FF2B5EF4-FFF2-40B4-BE49-F238E27FC236}">
                <a16:creationId xmlns:a16="http://schemas.microsoft.com/office/drawing/2014/main" id="{A21276AD-A8BA-1863-56C5-9F9B0FC9F82B}"/>
              </a:ext>
            </a:extLst>
          </p:cNvPr>
          <p:cNvSpPr/>
          <p:nvPr/>
        </p:nvSpPr>
        <p:spPr>
          <a:xfrm>
            <a:off x="9163090"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2</a:t>
            </a:r>
          </a:p>
        </p:txBody>
      </p:sp>
      <p:sp>
        <p:nvSpPr>
          <p:cNvPr id="15" name="Rechteck 14">
            <a:extLst>
              <a:ext uri="{FF2B5EF4-FFF2-40B4-BE49-F238E27FC236}">
                <a16:creationId xmlns:a16="http://schemas.microsoft.com/office/drawing/2014/main" id="{ACDB6D01-6ADF-199C-50CC-B71B6C8BF5D7}"/>
              </a:ext>
            </a:extLst>
          </p:cNvPr>
          <p:cNvSpPr/>
          <p:nvPr/>
        </p:nvSpPr>
        <p:spPr>
          <a:xfrm>
            <a:off x="10055651"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3</a:t>
            </a:r>
          </a:p>
        </p:txBody>
      </p:sp>
      <p:sp>
        <p:nvSpPr>
          <p:cNvPr id="16" name="Textfeld 15">
            <a:extLst>
              <a:ext uri="{FF2B5EF4-FFF2-40B4-BE49-F238E27FC236}">
                <a16:creationId xmlns:a16="http://schemas.microsoft.com/office/drawing/2014/main" id="{E3F1B6A8-B29C-E78A-EED3-711FC0A68752}"/>
              </a:ext>
            </a:extLst>
          </p:cNvPr>
          <p:cNvSpPr txBox="1"/>
          <p:nvPr/>
        </p:nvSpPr>
        <p:spPr>
          <a:xfrm>
            <a:off x="8677471" y="1380827"/>
            <a:ext cx="2411238" cy="369332"/>
          </a:xfrm>
          <a:prstGeom prst="rect">
            <a:avLst/>
          </a:prstGeom>
          <a:noFill/>
        </p:spPr>
        <p:txBody>
          <a:bodyPr wrap="none" rtlCol="0">
            <a:spAutoFit/>
          </a:bodyPr>
          <a:lstStyle/>
          <a:p>
            <a:r>
              <a:rPr lang="de-DE" b="1" dirty="0" err="1"/>
              <a:t>Context</a:t>
            </a:r>
            <a:r>
              <a:rPr lang="de-DE" b="1" dirty="0"/>
              <a:t> Dokumente</a:t>
            </a:r>
          </a:p>
        </p:txBody>
      </p:sp>
      <p:cxnSp>
        <p:nvCxnSpPr>
          <p:cNvPr id="8" name="Gerade Verbindung mit Pfeil 7">
            <a:extLst>
              <a:ext uri="{FF2B5EF4-FFF2-40B4-BE49-F238E27FC236}">
                <a16:creationId xmlns:a16="http://schemas.microsoft.com/office/drawing/2014/main" id="{8FB1279D-A832-AA48-C780-89A923E2275A}"/>
              </a:ext>
            </a:extLst>
          </p:cNvPr>
          <p:cNvCxnSpPr>
            <a:cxnSpLocks/>
          </p:cNvCxnSpPr>
          <p:nvPr/>
        </p:nvCxnSpPr>
        <p:spPr>
          <a:xfrm>
            <a:off x="4236060" y="2839101"/>
            <a:ext cx="720000" cy="36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Gerade Verbindung mit Pfeil 9">
            <a:extLst>
              <a:ext uri="{FF2B5EF4-FFF2-40B4-BE49-F238E27FC236}">
                <a16:creationId xmlns:a16="http://schemas.microsoft.com/office/drawing/2014/main" id="{506E7684-D4ED-F4D3-67BA-FE6D5248656B}"/>
              </a:ext>
            </a:extLst>
          </p:cNvPr>
          <p:cNvCxnSpPr>
            <a:cxnSpLocks/>
          </p:cNvCxnSpPr>
          <p:nvPr/>
        </p:nvCxnSpPr>
        <p:spPr>
          <a:xfrm flipH="1">
            <a:off x="7248534" y="2780697"/>
            <a:ext cx="720000" cy="36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feld 19">
            <a:extLst>
              <a:ext uri="{FF2B5EF4-FFF2-40B4-BE49-F238E27FC236}">
                <a16:creationId xmlns:a16="http://schemas.microsoft.com/office/drawing/2014/main" id="{CB840157-3A38-C2EB-2752-063FB0AEAD55}"/>
              </a:ext>
            </a:extLst>
          </p:cNvPr>
          <p:cNvSpPr txBox="1"/>
          <p:nvPr/>
        </p:nvSpPr>
        <p:spPr>
          <a:xfrm>
            <a:off x="725505" y="5032231"/>
            <a:ext cx="4419800" cy="923330"/>
          </a:xfrm>
          <a:prstGeom prst="rect">
            <a:avLst/>
          </a:prstGeom>
          <a:noFill/>
        </p:spPr>
        <p:txBody>
          <a:bodyPr wrap="none" rtlCol="0">
            <a:spAutoFit/>
          </a:bodyPr>
          <a:lstStyle/>
          <a:p>
            <a:pPr algn="ctr"/>
            <a:r>
              <a:rPr lang="de-DE" b="1" dirty="0" err="1"/>
              <a:t>Context</a:t>
            </a:r>
            <a:r>
              <a:rPr lang="de-DE" b="1" dirty="0"/>
              <a:t> Recall</a:t>
            </a:r>
            <a:r>
              <a:rPr lang="de-DE" dirty="0"/>
              <a:t> = </a:t>
            </a:r>
          </a:p>
          <a:p>
            <a:r>
              <a:rPr lang="de-DE" dirty="0">
                <a:solidFill>
                  <a:srgbClr val="00B050"/>
                </a:solidFill>
              </a:rPr>
              <a:t>2</a:t>
            </a:r>
            <a:r>
              <a:rPr lang="de-DE" dirty="0"/>
              <a:t> Fakten belegt / </a:t>
            </a:r>
            <a:r>
              <a:rPr lang="de-DE" dirty="0">
                <a:solidFill>
                  <a:srgbClr val="FF0000"/>
                </a:solidFill>
              </a:rPr>
              <a:t>3</a:t>
            </a:r>
            <a:r>
              <a:rPr lang="de-DE" dirty="0"/>
              <a:t> Fakten insgesamt = </a:t>
            </a:r>
          </a:p>
          <a:p>
            <a:r>
              <a:rPr lang="de-DE" dirty="0"/>
              <a:t>2/3 = 66,6% </a:t>
            </a:r>
          </a:p>
        </p:txBody>
      </p:sp>
      <p:sp>
        <p:nvSpPr>
          <p:cNvPr id="25" name="Rechteck 24">
            <a:extLst>
              <a:ext uri="{FF2B5EF4-FFF2-40B4-BE49-F238E27FC236}">
                <a16:creationId xmlns:a16="http://schemas.microsoft.com/office/drawing/2014/main" id="{0DECA4A5-4620-D11A-B52A-CBEBE4953336}"/>
              </a:ext>
            </a:extLst>
          </p:cNvPr>
          <p:cNvSpPr/>
          <p:nvPr/>
        </p:nvSpPr>
        <p:spPr>
          <a:xfrm>
            <a:off x="10899920" y="1873082"/>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4</a:t>
            </a:r>
          </a:p>
        </p:txBody>
      </p:sp>
      <p:cxnSp>
        <p:nvCxnSpPr>
          <p:cNvPr id="26" name="Gerade Verbindung mit Pfeil 25">
            <a:extLst>
              <a:ext uri="{FF2B5EF4-FFF2-40B4-BE49-F238E27FC236}">
                <a16:creationId xmlns:a16="http://schemas.microsoft.com/office/drawing/2014/main" id="{D27E22B6-3418-784F-B6C8-69293D6B1CDA}"/>
              </a:ext>
            </a:extLst>
          </p:cNvPr>
          <p:cNvCxnSpPr>
            <a:cxnSpLocks/>
          </p:cNvCxnSpPr>
          <p:nvPr/>
        </p:nvCxnSpPr>
        <p:spPr>
          <a:xfrm flipH="1">
            <a:off x="3434377" y="4258919"/>
            <a:ext cx="2160000" cy="576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feld 4">
            <a:extLst>
              <a:ext uri="{FF2B5EF4-FFF2-40B4-BE49-F238E27FC236}">
                <a16:creationId xmlns:a16="http://schemas.microsoft.com/office/drawing/2014/main" id="{5E8B17B0-68BE-99F4-2B90-161E82EEBFBF}"/>
              </a:ext>
            </a:extLst>
          </p:cNvPr>
          <p:cNvSpPr txBox="1"/>
          <p:nvPr/>
        </p:nvSpPr>
        <p:spPr>
          <a:xfrm>
            <a:off x="296133" y="1935167"/>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C00000"/>
                </a:solidFill>
              </a:rPr>
              <a:t>Produkt XY kann für 3 Monate kostenlos getestet werden</a:t>
            </a:r>
          </a:p>
          <a:p>
            <a:pPr marL="285750" indent="-285750">
              <a:buFont typeface="Arial" panose="020B0604020202020204" pitchFamily="34" charset="0"/>
              <a:buChar char="•"/>
            </a:pPr>
            <a:r>
              <a:rPr lang="de-DE" dirty="0">
                <a:solidFill>
                  <a:srgbClr val="00B050"/>
                </a:solidFill>
              </a:rPr>
              <a:t>Produkt XY kostet 10 Euro pro Monat</a:t>
            </a:r>
          </a:p>
          <a:p>
            <a:pPr marL="285750" indent="-285750">
              <a:buFont typeface="Arial" panose="020B0604020202020204" pitchFamily="34" charset="0"/>
              <a:buChar char="•"/>
            </a:pPr>
            <a:r>
              <a:rPr lang="de-DE" dirty="0">
                <a:solidFill>
                  <a:srgbClr val="00B050"/>
                </a:solidFill>
              </a:rPr>
              <a:t>Vertrag kann monatlich </a:t>
            </a:r>
          </a:p>
          <a:p>
            <a:r>
              <a:rPr lang="de-DE" dirty="0">
                <a:solidFill>
                  <a:srgbClr val="00B050"/>
                </a:solidFill>
              </a:rPr>
              <a:t>     gekündigt werden</a:t>
            </a:r>
          </a:p>
        </p:txBody>
      </p:sp>
      <p:sp>
        <p:nvSpPr>
          <p:cNvPr id="7" name="Textfeld 6">
            <a:extLst>
              <a:ext uri="{FF2B5EF4-FFF2-40B4-BE49-F238E27FC236}">
                <a16:creationId xmlns:a16="http://schemas.microsoft.com/office/drawing/2014/main" id="{EE184632-B981-0FA6-2550-43E9EB51600B}"/>
              </a:ext>
            </a:extLst>
          </p:cNvPr>
          <p:cNvSpPr txBox="1"/>
          <p:nvPr/>
        </p:nvSpPr>
        <p:spPr>
          <a:xfrm>
            <a:off x="4161081" y="3199101"/>
            <a:ext cx="4334841" cy="923330"/>
          </a:xfrm>
          <a:prstGeom prst="rect">
            <a:avLst/>
          </a:prstGeom>
          <a:noFill/>
        </p:spPr>
        <p:txBody>
          <a:bodyPr wrap="none" rtlCol="0">
            <a:spAutoFit/>
          </a:bodyPr>
          <a:lstStyle/>
          <a:p>
            <a:pPr marL="285750" indent="-285750">
              <a:buFont typeface="Arial" panose="020B0604020202020204" pitchFamily="34" charset="0"/>
              <a:buChar char="•"/>
            </a:pPr>
            <a:r>
              <a:rPr lang="de-DE" dirty="0"/>
              <a:t>Fakt 1 NICHT belegt</a:t>
            </a:r>
          </a:p>
          <a:p>
            <a:pPr marL="285750" indent="-285750">
              <a:buFont typeface="Arial" panose="020B0604020202020204" pitchFamily="34" charset="0"/>
              <a:buChar char="•"/>
            </a:pPr>
            <a:r>
              <a:rPr lang="de-DE" dirty="0"/>
              <a:t>Fakt 2 belegt durch </a:t>
            </a:r>
            <a:r>
              <a:rPr lang="de-DE" dirty="0" err="1"/>
              <a:t>Dok</a:t>
            </a:r>
            <a:r>
              <a:rPr lang="de-DE" dirty="0"/>
              <a:t> 3</a:t>
            </a:r>
          </a:p>
          <a:p>
            <a:pPr marL="285750" indent="-285750">
              <a:buFont typeface="Arial" panose="020B0604020202020204" pitchFamily="34" charset="0"/>
              <a:buChar char="•"/>
            </a:pPr>
            <a:r>
              <a:rPr lang="de-DE" dirty="0">
                <a:solidFill>
                  <a:schemeClr val="tx1">
                    <a:lumMod val="50000"/>
                  </a:schemeClr>
                </a:solidFill>
              </a:rPr>
              <a:t>Fakt 3 belegt durch </a:t>
            </a:r>
            <a:r>
              <a:rPr lang="de-DE" dirty="0" err="1">
                <a:solidFill>
                  <a:schemeClr val="tx1">
                    <a:lumMod val="50000"/>
                  </a:schemeClr>
                </a:solidFill>
              </a:rPr>
              <a:t>Dok</a:t>
            </a:r>
            <a:r>
              <a:rPr lang="de-DE" dirty="0">
                <a:solidFill>
                  <a:schemeClr val="tx1">
                    <a:lumMod val="50000"/>
                  </a:schemeClr>
                </a:solidFill>
              </a:rPr>
              <a:t> 1 und </a:t>
            </a:r>
            <a:r>
              <a:rPr lang="de-DE" dirty="0" err="1">
                <a:solidFill>
                  <a:schemeClr val="tx1">
                    <a:lumMod val="50000"/>
                  </a:schemeClr>
                </a:solidFill>
              </a:rPr>
              <a:t>Dok</a:t>
            </a:r>
            <a:r>
              <a:rPr lang="de-DE" dirty="0">
                <a:solidFill>
                  <a:schemeClr val="tx1">
                    <a:lumMod val="50000"/>
                  </a:schemeClr>
                </a:solidFill>
              </a:rPr>
              <a:t> 2</a:t>
            </a:r>
          </a:p>
        </p:txBody>
      </p:sp>
      <p:sp>
        <p:nvSpPr>
          <p:cNvPr id="9" name="Foliennummernplatzhalter 8">
            <a:extLst>
              <a:ext uri="{FF2B5EF4-FFF2-40B4-BE49-F238E27FC236}">
                <a16:creationId xmlns:a16="http://schemas.microsoft.com/office/drawing/2014/main" id="{C42A40C4-1B96-37C5-BBDF-6E050B663E32}"/>
              </a:ext>
            </a:extLst>
          </p:cNvPr>
          <p:cNvSpPr>
            <a:spLocks noGrp="1"/>
          </p:cNvSpPr>
          <p:nvPr>
            <p:ph type="sldNum" sz="quarter" idx="12"/>
          </p:nvPr>
        </p:nvSpPr>
        <p:spPr/>
        <p:txBody>
          <a:bodyPr/>
          <a:lstStyle/>
          <a:p>
            <a:r>
              <a:rPr lang="de-DE" dirty="0"/>
              <a:t>26</a:t>
            </a:r>
          </a:p>
        </p:txBody>
      </p:sp>
    </p:spTree>
    <p:extLst>
      <p:ext uri="{BB962C8B-B14F-4D97-AF65-F5344CB8AC3E}">
        <p14:creationId xmlns:p14="http://schemas.microsoft.com/office/powerpoint/2010/main" val="4248146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1BACA-B876-85F2-582F-F4AC1BB175A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D317D2B-32F5-BE6B-759E-94285093B2E1}"/>
              </a:ext>
            </a:extLst>
          </p:cNvPr>
          <p:cNvSpPr>
            <a:spLocks noGrp="1"/>
          </p:cNvSpPr>
          <p:nvPr>
            <p:ph type="title"/>
          </p:nvPr>
        </p:nvSpPr>
        <p:spPr/>
        <p:txBody>
          <a:bodyPr/>
          <a:lstStyle/>
          <a:p>
            <a:r>
              <a:rPr lang="de-DE" dirty="0"/>
              <a:t>Beispiel: Berechnung </a:t>
            </a:r>
            <a:r>
              <a:rPr lang="de-DE" dirty="0" err="1"/>
              <a:t>Context</a:t>
            </a:r>
            <a:r>
              <a:rPr lang="de-DE" dirty="0"/>
              <a:t> Metriken</a:t>
            </a:r>
          </a:p>
        </p:txBody>
      </p:sp>
      <p:sp>
        <p:nvSpPr>
          <p:cNvPr id="4" name="Textfeld 3">
            <a:extLst>
              <a:ext uri="{FF2B5EF4-FFF2-40B4-BE49-F238E27FC236}">
                <a16:creationId xmlns:a16="http://schemas.microsoft.com/office/drawing/2014/main" id="{31117290-556D-D2E2-C4B4-ACEB285F57F9}"/>
              </a:ext>
            </a:extLst>
          </p:cNvPr>
          <p:cNvSpPr txBox="1"/>
          <p:nvPr/>
        </p:nvSpPr>
        <p:spPr>
          <a:xfrm>
            <a:off x="1292080" y="1503750"/>
            <a:ext cx="2497800" cy="369332"/>
          </a:xfrm>
          <a:prstGeom prst="rect">
            <a:avLst/>
          </a:prstGeom>
          <a:noFill/>
        </p:spPr>
        <p:txBody>
          <a:bodyPr wrap="none" rtlCol="0">
            <a:spAutoFit/>
          </a:bodyPr>
          <a:lstStyle/>
          <a:p>
            <a:r>
              <a:rPr lang="de-DE" b="1" dirty="0"/>
              <a:t>Musterlösung Fakten</a:t>
            </a:r>
          </a:p>
        </p:txBody>
      </p:sp>
      <p:sp>
        <p:nvSpPr>
          <p:cNvPr id="12" name="Rechteck 11">
            <a:extLst>
              <a:ext uri="{FF2B5EF4-FFF2-40B4-BE49-F238E27FC236}">
                <a16:creationId xmlns:a16="http://schemas.microsoft.com/office/drawing/2014/main" id="{B554DC04-3523-6E71-297C-8EF8B8DA7CAB}"/>
              </a:ext>
            </a:extLst>
          </p:cNvPr>
          <p:cNvSpPr/>
          <p:nvPr/>
        </p:nvSpPr>
        <p:spPr>
          <a:xfrm>
            <a:off x="8243033" y="1873082"/>
            <a:ext cx="720000" cy="936000"/>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solidFill>
                  <a:srgbClr val="00B050"/>
                </a:solidFill>
              </a:rPr>
              <a:t>Dokument 1</a:t>
            </a:r>
          </a:p>
        </p:txBody>
      </p:sp>
      <p:sp>
        <p:nvSpPr>
          <p:cNvPr id="14" name="Rechteck 13">
            <a:extLst>
              <a:ext uri="{FF2B5EF4-FFF2-40B4-BE49-F238E27FC236}">
                <a16:creationId xmlns:a16="http://schemas.microsoft.com/office/drawing/2014/main" id="{3531659B-EF98-EBD9-6F1C-599FB138574A}"/>
              </a:ext>
            </a:extLst>
          </p:cNvPr>
          <p:cNvSpPr/>
          <p:nvPr/>
        </p:nvSpPr>
        <p:spPr>
          <a:xfrm>
            <a:off x="9163090" y="1873082"/>
            <a:ext cx="720000" cy="936000"/>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solidFill>
                  <a:srgbClr val="00B050"/>
                </a:solidFill>
              </a:rPr>
              <a:t>Dokument 2</a:t>
            </a:r>
          </a:p>
        </p:txBody>
      </p:sp>
      <p:sp>
        <p:nvSpPr>
          <p:cNvPr id="15" name="Rechteck 14">
            <a:extLst>
              <a:ext uri="{FF2B5EF4-FFF2-40B4-BE49-F238E27FC236}">
                <a16:creationId xmlns:a16="http://schemas.microsoft.com/office/drawing/2014/main" id="{58E15D69-A312-81DB-DF11-F1EFE748F4EB}"/>
              </a:ext>
            </a:extLst>
          </p:cNvPr>
          <p:cNvSpPr/>
          <p:nvPr/>
        </p:nvSpPr>
        <p:spPr>
          <a:xfrm>
            <a:off x="10055651" y="1873082"/>
            <a:ext cx="720000" cy="936000"/>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solidFill>
                  <a:srgbClr val="00B050"/>
                </a:solidFill>
              </a:rPr>
              <a:t>Dokument 3</a:t>
            </a:r>
          </a:p>
        </p:txBody>
      </p:sp>
      <p:sp>
        <p:nvSpPr>
          <p:cNvPr id="16" name="Textfeld 15">
            <a:extLst>
              <a:ext uri="{FF2B5EF4-FFF2-40B4-BE49-F238E27FC236}">
                <a16:creationId xmlns:a16="http://schemas.microsoft.com/office/drawing/2014/main" id="{F1716600-7434-2375-1241-55755C400EB5}"/>
              </a:ext>
            </a:extLst>
          </p:cNvPr>
          <p:cNvSpPr txBox="1"/>
          <p:nvPr/>
        </p:nvSpPr>
        <p:spPr>
          <a:xfrm>
            <a:off x="8677471" y="1380827"/>
            <a:ext cx="2411238" cy="369332"/>
          </a:xfrm>
          <a:prstGeom prst="rect">
            <a:avLst/>
          </a:prstGeom>
          <a:noFill/>
        </p:spPr>
        <p:txBody>
          <a:bodyPr wrap="none" rtlCol="0">
            <a:spAutoFit/>
          </a:bodyPr>
          <a:lstStyle/>
          <a:p>
            <a:r>
              <a:rPr lang="de-DE" b="1" dirty="0" err="1"/>
              <a:t>Context</a:t>
            </a:r>
            <a:r>
              <a:rPr lang="de-DE" b="1" dirty="0"/>
              <a:t> Dokumente</a:t>
            </a:r>
          </a:p>
        </p:txBody>
      </p:sp>
      <p:cxnSp>
        <p:nvCxnSpPr>
          <p:cNvPr id="8" name="Gerade Verbindung mit Pfeil 7">
            <a:extLst>
              <a:ext uri="{FF2B5EF4-FFF2-40B4-BE49-F238E27FC236}">
                <a16:creationId xmlns:a16="http://schemas.microsoft.com/office/drawing/2014/main" id="{677DEB02-2104-BFE2-A58D-B665653FB0ED}"/>
              </a:ext>
            </a:extLst>
          </p:cNvPr>
          <p:cNvCxnSpPr>
            <a:cxnSpLocks/>
          </p:cNvCxnSpPr>
          <p:nvPr/>
        </p:nvCxnSpPr>
        <p:spPr>
          <a:xfrm>
            <a:off x="4236060" y="2839101"/>
            <a:ext cx="720000" cy="36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Gerade Verbindung mit Pfeil 9">
            <a:extLst>
              <a:ext uri="{FF2B5EF4-FFF2-40B4-BE49-F238E27FC236}">
                <a16:creationId xmlns:a16="http://schemas.microsoft.com/office/drawing/2014/main" id="{796F6EE7-EFE7-3161-691B-854EEADEE581}"/>
              </a:ext>
            </a:extLst>
          </p:cNvPr>
          <p:cNvCxnSpPr>
            <a:cxnSpLocks/>
          </p:cNvCxnSpPr>
          <p:nvPr/>
        </p:nvCxnSpPr>
        <p:spPr>
          <a:xfrm flipH="1">
            <a:off x="7248534" y="2780697"/>
            <a:ext cx="720000" cy="36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feld 19">
            <a:extLst>
              <a:ext uri="{FF2B5EF4-FFF2-40B4-BE49-F238E27FC236}">
                <a16:creationId xmlns:a16="http://schemas.microsoft.com/office/drawing/2014/main" id="{D950C082-0509-0543-7180-A691CE9AEA52}"/>
              </a:ext>
            </a:extLst>
          </p:cNvPr>
          <p:cNvSpPr txBox="1"/>
          <p:nvPr/>
        </p:nvSpPr>
        <p:spPr>
          <a:xfrm>
            <a:off x="725505" y="5032231"/>
            <a:ext cx="4419800" cy="923330"/>
          </a:xfrm>
          <a:prstGeom prst="rect">
            <a:avLst/>
          </a:prstGeom>
          <a:noFill/>
        </p:spPr>
        <p:txBody>
          <a:bodyPr wrap="none" rtlCol="0">
            <a:spAutoFit/>
          </a:bodyPr>
          <a:lstStyle/>
          <a:p>
            <a:pPr algn="ctr"/>
            <a:r>
              <a:rPr lang="de-DE" b="1" dirty="0" err="1"/>
              <a:t>Context</a:t>
            </a:r>
            <a:r>
              <a:rPr lang="de-DE" b="1" dirty="0"/>
              <a:t> Recall</a:t>
            </a:r>
            <a:r>
              <a:rPr lang="de-DE" dirty="0"/>
              <a:t> = </a:t>
            </a:r>
          </a:p>
          <a:p>
            <a:r>
              <a:rPr lang="de-DE" dirty="0"/>
              <a:t>2 Fakten belegt / 3 Fakten insgesamt = </a:t>
            </a:r>
          </a:p>
          <a:p>
            <a:r>
              <a:rPr lang="de-DE" dirty="0"/>
              <a:t>2/3 = 66,6% </a:t>
            </a:r>
          </a:p>
        </p:txBody>
      </p:sp>
      <p:sp>
        <p:nvSpPr>
          <p:cNvPr id="23" name="Textfeld 22">
            <a:extLst>
              <a:ext uri="{FF2B5EF4-FFF2-40B4-BE49-F238E27FC236}">
                <a16:creationId xmlns:a16="http://schemas.microsoft.com/office/drawing/2014/main" id="{FF724F91-78A6-2211-10E8-0CF8C260324A}"/>
              </a:ext>
            </a:extLst>
          </p:cNvPr>
          <p:cNvSpPr txBox="1"/>
          <p:nvPr/>
        </p:nvSpPr>
        <p:spPr>
          <a:xfrm>
            <a:off x="6328820" y="4971407"/>
            <a:ext cx="5668539" cy="923330"/>
          </a:xfrm>
          <a:prstGeom prst="rect">
            <a:avLst/>
          </a:prstGeom>
          <a:noFill/>
        </p:spPr>
        <p:txBody>
          <a:bodyPr wrap="none" rtlCol="0">
            <a:spAutoFit/>
          </a:bodyPr>
          <a:lstStyle/>
          <a:p>
            <a:pPr algn="ctr"/>
            <a:r>
              <a:rPr lang="de-DE" b="1" dirty="0" err="1"/>
              <a:t>Context</a:t>
            </a:r>
            <a:r>
              <a:rPr lang="de-DE" b="1" dirty="0"/>
              <a:t> Precision</a:t>
            </a:r>
            <a:r>
              <a:rPr lang="de-DE" dirty="0"/>
              <a:t> = </a:t>
            </a:r>
          </a:p>
          <a:p>
            <a:r>
              <a:rPr lang="de-DE" dirty="0">
                <a:solidFill>
                  <a:srgbClr val="00B050"/>
                </a:solidFill>
              </a:rPr>
              <a:t>3 </a:t>
            </a:r>
            <a:r>
              <a:rPr lang="de-DE" dirty="0"/>
              <a:t>genutzte Dokumente / </a:t>
            </a:r>
            <a:r>
              <a:rPr lang="de-DE" dirty="0">
                <a:solidFill>
                  <a:srgbClr val="FF0000"/>
                </a:solidFill>
              </a:rPr>
              <a:t>4</a:t>
            </a:r>
            <a:r>
              <a:rPr lang="de-DE" dirty="0"/>
              <a:t> Dokumente insgesamt = </a:t>
            </a:r>
          </a:p>
          <a:p>
            <a:r>
              <a:rPr lang="de-DE" dirty="0"/>
              <a:t>3/4 = 75% </a:t>
            </a:r>
          </a:p>
        </p:txBody>
      </p:sp>
      <p:sp>
        <p:nvSpPr>
          <p:cNvPr id="25" name="Rechteck 24">
            <a:extLst>
              <a:ext uri="{FF2B5EF4-FFF2-40B4-BE49-F238E27FC236}">
                <a16:creationId xmlns:a16="http://schemas.microsoft.com/office/drawing/2014/main" id="{C76FCF3D-3B7B-AE6A-57A4-6D7D749540B0}"/>
              </a:ext>
            </a:extLst>
          </p:cNvPr>
          <p:cNvSpPr/>
          <p:nvPr/>
        </p:nvSpPr>
        <p:spPr>
          <a:xfrm>
            <a:off x="10899920" y="1873082"/>
            <a:ext cx="720000" cy="936000"/>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solidFill>
                  <a:srgbClr val="FF0000"/>
                </a:solidFill>
              </a:rPr>
              <a:t>Dokument 4</a:t>
            </a:r>
          </a:p>
        </p:txBody>
      </p:sp>
      <p:cxnSp>
        <p:nvCxnSpPr>
          <p:cNvPr id="26" name="Gerade Verbindung mit Pfeil 25">
            <a:extLst>
              <a:ext uri="{FF2B5EF4-FFF2-40B4-BE49-F238E27FC236}">
                <a16:creationId xmlns:a16="http://schemas.microsoft.com/office/drawing/2014/main" id="{2FA28FA7-E3A2-E960-5C55-86CFE8240A23}"/>
              </a:ext>
            </a:extLst>
          </p:cNvPr>
          <p:cNvCxnSpPr>
            <a:cxnSpLocks/>
          </p:cNvCxnSpPr>
          <p:nvPr/>
        </p:nvCxnSpPr>
        <p:spPr>
          <a:xfrm flipH="1">
            <a:off x="3434377" y="4258919"/>
            <a:ext cx="2160000" cy="576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Gerade Verbindung mit Pfeil 27">
            <a:extLst>
              <a:ext uri="{FF2B5EF4-FFF2-40B4-BE49-F238E27FC236}">
                <a16:creationId xmlns:a16="http://schemas.microsoft.com/office/drawing/2014/main" id="{FEAD8B08-99E1-932F-B7BA-C2AD307085A4}"/>
              </a:ext>
            </a:extLst>
          </p:cNvPr>
          <p:cNvCxnSpPr>
            <a:cxnSpLocks/>
          </p:cNvCxnSpPr>
          <p:nvPr/>
        </p:nvCxnSpPr>
        <p:spPr>
          <a:xfrm>
            <a:off x="6400710" y="4258919"/>
            <a:ext cx="2160000" cy="576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feld 4">
            <a:extLst>
              <a:ext uri="{FF2B5EF4-FFF2-40B4-BE49-F238E27FC236}">
                <a16:creationId xmlns:a16="http://schemas.microsoft.com/office/drawing/2014/main" id="{4C4321DA-D7DC-8982-669B-83E11A2F86AA}"/>
              </a:ext>
            </a:extLst>
          </p:cNvPr>
          <p:cNvSpPr txBox="1"/>
          <p:nvPr/>
        </p:nvSpPr>
        <p:spPr>
          <a:xfrm>
            <a:off x="296133" y="1935167"/>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7" name="Textfeld 6">
            <a:extLst>
              <a:ext uri="{FF2B5EF4-FFF2-40B4-BE49-F238E27FC236}">
                <a16:creationId xmlns:a16="http://schemas.microsoft.com/office/drawing/2014/main" id="{4A6FB602-B579-09B4-D38B-D1B120517259}"/>
              </a:ext>
            </a:extLst>
          </p:cNvPr>
          <p:cNvSpPr txBox="1"/>
          <p:nvPr/>
        </p:nvSpPr>
        <p:spPr>
          <a:xfrm>
            <a:off x="4161081" y="3199101"/>
            <a:ext cx="4334841" cy="923330"/>
          </a:xfrm>
          <a:prstGeom prst="rect">
            <a:avLst/>
          </a:prstGeom>
          <a:noFill/>
        </p:spPr>
        <p:txBody>
          <a:bodyPr wrap="none" rtlCol="0">
            <a:spAutoFit/>
          </a:bodyPr>
          <a:lstStyle/>
          <a:p>
            <a:pPr marL="285750" indent="-285750">
              <a:buFont typeface="Arial" panose="020B0604020202020204" pitchFamily="34" charset="0"/>
              <a:buChar char="•"/>
            </a:pPr>
            <a:r>
              <a:rPr lang="de-DE" dirty="0"/>
              <a:t>Fakt 1 NICHT belegt</a:t>
            </a:r>
          </a:p>
          <a:p>
            <a:pPr marL="285750" indent="-285750">
              <a:buFont typeface="Arial" panose="020B0604020202020204" pitchFamily="34" charset="0"/>
              <a:buChar char="•"/>
            </a:pPr>
            <a:r>
              <a:rPr lang="de-DE" dirty="0"/>
              <a:t>Fakt 2 belegt durch </a:t>
            </a:r>
            <a:r>
              <a:rPr lang="de-DE" dirty="0" err="1"/>
              <a:t>Dok</a:t>
            </a:r>
            <a:r>
              <a:rPr lang="de-DE" dirty="0"/>
              <a:t> 3</a:t>
            </a:r>
          </a:p>
          <a:p>
            <a:pPr marL="285750" indent="-285750">
              <a:buFont typeface="Arial" panose="020B0604020202020204" pitchFamily="34" charset="0"/>
              <a:buChar char="•"/>
            </a:pPr>
            <a:r>
              <a:rPr lang="de-DE" dirty="0">
                <a:solidFill>
                  <a:schemeClr val="tx1">
                    <a:lumMod val="50000"/>
                  </a:schemeClr>
                </a:solidFill>
              </a:rPr>
              <a:t>Fakt 3 belegt durch </a:t>
            </a:r>
            <a:r>
              <a:rPr lang="de-DE" dirty="0" err="1">
                <a:solidFill>
                  <a:schemeClr val="tx1">
                    <a:lumMod val="50000"/>
                  </a:schemeClr>
                </a:solidFill>
              </a:rPr>
              <a:t>Dok</a:t>
            </a:r>
            <a:r>
              <a:rPr lang="de-DE" dirty="0">
                <a:solidFill>
                  <a:schemeClr val="tx1">
                    <a:lumMod val="50000"/>
                  </a:schemeClr>
                </a:solidFill>
              </a:rPr>
              <a:t> 1 und </a:t>
            </a:r>
            <a:r>
              <a:rPr lang="de-DE" dirty="0" err="1">
                <a:solidFill>
                  <a:schemeClr val="tx1">
                    <a:lumMod val="50000"/>
                  </a:schemeClr>
                </a:solidFill>
              </a:rPr>
              <a:t>Dok</a:t>
            </a:r>
            <a:r>
              <a:rPr lang="de-DE" dirty="0">
                <a:solidFill>
                  <a:schemeClr val="tx1">
                    <a:lumMod val="50000"/>
                  </a:schemeClr>
                </a:solidFill>
              </a:rPr>
              <a:t> 2</a:t>
            </a:r>
          </a:p>
        </p:txBody>
      </p:sp>
      <p:sp>
        <p:nvSpPr>
          <p:cNvPr id="9" name="Foliennummernplatzhalter 8">
            <a:extLst>
              <a:ext uri="{FF2B5EF4-FFF2-40B4-BE49-F238E27FC236}">
                <a16:creationId xmlns:a16="http://schemas.microsoft.com/office/drawing/2014/main" id="{5463D2D0-F227-DEE7-EFB0-A3C28A3398EA}"/>
              </a:ext>
            </a:extLst>
          </p:cNvPr>
          <p:cNvSpPr>
            <a:spLocks noGrp="1"/>
          </p:cNvSpPr>
          <p:nvPr>
            <p:ph type="sldNum" sz="quarter" idx="12"/>
          </p:nvPr>
        </p:nvSpPr>
        <p:spPr/>
        <p:txBody>
          <a:bodyPr/>
          <a:lstStyle/>
          <a:p>
            <a:r>
              <a:rPr lang="de-DE" dirty="0"/>
              <a:t>26</a:t>
            </a:r>
          </a:p>
        </p:txBody>
      </p:sp>
    </p:spTree>
    <p:extLst>
      <p:ext uri="{BB962C8B-B14F-4D97-AF65-F5344CB8AC3E}">
        <p14:creationId xmlns:p14="http://schemas.microsoft.com/office/powerpoint/2010/main" val="37764710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F8EA5-40D3-01DB-4F73-553C3B1158E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2673BC8-D360-1317-F5E0-2BDBA178D7C1}"/>
              </a:ext>
            </a:extLst>
          </p:cNvPr>
          <p:cNvSpPr>
            <a:spLocks noGrp="1"/>
          </p:cNvSpPr>
          <p:nvPr>
            <p:ph type="title"/>
          </p:nvPr>
        </p:nvSpPr>
        <p:spPr/>
        <p:txBody>
          <a:bodyPr/>
          <a:lstStyle/>
          <a:p>
            <a:r>
              <a:rPr lang="de-DE" dirty="0"/>
              <a:t>Definition Antwort Metriken</a:t>
            </a:r>
          </a:p>
        </p:txBody>
      </p:sp>
      <p:sp>
        <p:nvSpPr>
          <p:cNvPr id="8" name="Textfeld 7">
            <a:extLst>
              <a:ext uri="{FF2B5EF4-FFF2-40B4-BE49-F238E27FC236}">
                <a16:creationId xmlns:a16="http://schemas.microsoft.com/office/drawing/2014/main" id="{A92C8A91-10AA-B541-5E13-2492C2997F2B}"/>
              </a:ext>
            </a:extLst>
          </p:cNvPr>
          <p:cNvSpPr txBox="1"/>
          <p:nvPr/>
        </p:nvSpPr>
        <p:spPr>
          <a:xfrm>
            <a:off x="219172" y="1443841"/>
            <a:ext cx="11875418" cy="646331"/>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Precision</a:t>
            </a:r>
            <a:r>
              <a:rPr lang="de-DE" b="1" dirty="0">
                <a:latin typeface="Helvetica" pitchFamily="2" charset="0"/>
              </a:rPr>
              <a:t> und</a:t>
            </a:r>
            <a:r>
              <a:rPr lang="de-DE" b="1" dirty="0">
                <a:effectLst/>
                <a:latin typeface="Helvetica" pitchFamily="2" charset="0"/>
              </a:rPr>
              <a:t> Recall</a:t>
            </a:r>
          </a:p>
          <a:p>
            <a:pPr>
              <a:buNone/>
            </a:pPr>
            <a:endParaRPr lang="de-DE" dirty="0">
              <a:effectLst/>
              <a:latin typeface="Helvetica" pitchFamily="2" charset="0"/>
            </a:endParaRPr>
          </a:p>
        </p:txBody>
      </p:sp>
      <p:sp>
        <p:nvSpPr>
          <p:cNvPr id="5" name="Textfeld 4">
            <a:extLst>
              <a:ext uri="{FF2B5EF4-FFF2-40B4-BE49-F238E27FC236}">
                <a16:creationId xmlns:a16="http://schemas.microsoft.com/office/drawing/2014/main" id="{AD584B74-3F9C-68BF-3CCD-E860FE816BB5}"/>
              </a:ext>
            </a:extLst>
          </p:cNvPr>
          <p:cNvSpPr txBox="1"/>
          <p:nvPr/>
        </p:nvSpPr>
        <p:spPr>
          <a:xfrm>
            <a:off x="1197812" y="2263176"/>
            <a:ext cx="2497800" cy="369332"/>
          </a:xfrm>
          <a:prstGeom prst="rect">
            <a:avLst/>
          </a:prstGeom>
          <a:noFill/>
        </p:spPr>
        <p:txBody>
          <a:bodyPr wrap="none" rtlCol="0">
            <a:spAutoFit/>
          </a:bodyPr>
          <a:lstStyle/>
          <a:p>
            <a:r>
              <a:rPr lang="de-DE" b="1" dirty="0"/>
              <a:t>Musterlösung Fakten</a:t>
            </a:r>
          </a:p>
        </p:txBody>
      </p:sp>
      <p:sp>
        <p:nvSpPr>
          <p:cNvPr id="6" name="Textfeld 5">
            <a:extLst>
              <a:ext uri="{FF2B5EF4-FFF2-40B4-BE49-F238E27FC236}">
                <a16:creationId xmlns:a16="http://schemas.microsoft.com/office/drawing/2014/main" id="{3952E889-7745-2D18-E4C5-9191F75966D6}"/>
              </a:ext>
            </a:extLst>
          </p:cNvPr>
          <p:cNvSpPr txBox="1"/>
          <p:nvPr/>
        </p:nvSpPr>
        <p:spPr>
          <a:xfrm>
            <a:off x="6575955" y="2748166"/>
            <a:ext cx="5301059"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p:txBody>
      </p:sp>
      <p:sp>
        <p:nvSpPr>
          <p:cNvPr id="7" name="Textfeld 6">
            <a:extLst>
              <a:ext uri="{FF2B5EF4-FFF2-40B4-BE49-F238E27FC236}">
                <a16:creationId xmlns:a16="http://schemas.microsoft.com/office/drawing/2014/main" id="{0B946640-3A8C-F9D9-48E1-2E2A4EA03FEE}"/>
              </a:ext>
            </a:extLst>
          </p:cNvPr>
          <p:cNvSpPr txBox="1"/>
          <p:nvPr/>
        </p:nvSpPr>
        <p:spPr>
          <a:xfrm>
            <a:off x="7326805" y="2234502"/>
            <a:ext cx="2925801" cy="369332"/>
          </a:xfrm>
          <a:prstGeom prst="rect">
            <a:avLst/>
          </a:prstGeom>
          <a:noFill/>
        </p:spPr>
        <p:txBody>
          <a:bodyPr wrap="none" rtlCol="0">
            <a:spAutoFit/>
          </a:bodyPr>
          <a:lstStyle/>
          <a:p>
            <a:r>
              <a:rPr lang="de-DE" b="1" dirty="0"/>
              <a:t>Chatbot-Antwort Fakten</a:t>
            </a:r>
          </a:p>
        </p:txBody>
      </p:sp>
      <p:sp>
        <p:nvSpPr>
          <p:cNvPr id="9" name="Textfeld 8">
            <a:extLst>
              <a:ext uri="{FF2B5EF4-FFF2-40B4-BE49-F238E27FC236}">
                <a16:creationId xmlns:a16="http://schemas.microsoft.com/office/drawing/2014/main" id="{6A05872A-3CF1-1F52-ACCC-37256C334D2C}"/>
              </a:ext>
            </a:extLst>
          </p:cNvPr>
          <p:cNvSpPr txBox="1"/>
          <p:nvPr/>
        </p:nvSpPr>
        <p:spPr>
          <a:xfrm>
            <a:off x="416054" y="2690336"/>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4" name="Foliennummernplatzhalter 3">
            <a:extLst>
              <a:ext uri="{FF2B5EF4-FFF2-40B4-BE49-F238E27FC236}">
                <a16:creationId xmlns:a16="http://schemas.microsoft.com/office/drawing/2014/main" id="{8DD5974B-727B-7D49-1727-FD59E0E61EBD}"/>
              </a:ext>
            </a:extLst>
          </p:cNvPr>
          <p:cNvSpPr>
            <a:spLocks noGrp="1"/>
          </p:cNvSpPr>
          <p:nvPr>
            <p:ph type="sldNum" sz="quarter" idx="12"/>
          </p:nvPr>
        </p:nvSpPr>
        <p:spPr/>
        <p:txBody>
          <a:bodyPr/>
          <a:lstStyle/>
          <a:p>
            <a:r>
              <a:rPr lang="de-DE" dirty="0"/>
              <a:t>28</a:t>
            </a:r>
          </a:p>
        </p:txBody>
      </p:sp>
    </p:spTree>
    <p:extLst>
      <p:ext uri="{BB962C8B-B14F-4D97-AF65-F5344CB8AC3E}">
        <p14:creationId xmlns:p14="http://schemas.microsoft.com/office/powerpoint/2010/main" val="30071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23870-1525-7C69-9068-5C4248D0073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1EFF001-024A-47F5-E954-4F67401F87C1}"/>
              </a:ext>
            </a:extLst>
          </p:cNvPr>
          <p:cNvSpPr>
            <a:spLocks noGrp="1"/>
          </p:cNvSpPr>
          <p:nvPr>
            <p:ph type="title"/>
          </p:nvPr>
        </p:nvSpPr>
        <p:spPr/>
        <p:txBody>
          <a:bodyPr/>
          <a:lstStyle/>
          <a:p>
            <a:r>
              <a:rPr lang="de-DE" dirty="0"/>
              <a:t>Was sind RAG-Anwendungen?</a:t>
            </a:r>
          </a:p>
        </p:txBody>
      </p:sp>
      <p:sp>
        <p:nvSpPr>
          <p:cNvPr id="9" name="Textfeld 8">
            <a:extLst>
              <a:ext uri="{FF2B5EF4-FFF2-40B4-BE49-F238E27FC236}">
                <a16:creationId xmlns:a16="http://schemas.microsoft.com/office/drawing/2014/main" id="{AA9FCB98-F1F1-FBB1-4BC9-0D934ADF6FEA}"/>
              </a:ext>
            </a:extLst>
          </p:cNvPr>
          <p:cNvSpPr txBox="1"/>
          <p:nvPr/>
        </p:nvSpPr>
        <p:spPr>
          <a:xfrm>
            <a:off x="2754599" y="1641372"/>
            <a:ext cx="6006773" cy="1200329"/>
          </a:xfrm>
          <a:prstGeom prst="rect">
            <a:avLst/>
          </a:prstGeom>
          <a:noFill/>
        </p:spPr>
        <p:txBody>
          <a:bodyPr wrap="none" rtlCol="0">
            <a:spAutoFit/>
          </a:bodyPr>
          <a:lstStyle/>
          <a:p>
            <a:r>
              <a:rPr lang="de-DE" b="1" dirty="0"/>
              <a:t>R</a:t>
            </a:r>
            <a:r>
              <a:rPr lang="de-DE" dirty="0"/>
              <a:t>etrieval-</a:t>
            </a:r>
            <a:r>
              <a:rPr lang="de-DE" b="1" dirty="0" err="1"/>
              <a:t>A</a:t>
            </a:r>
            <a:r>
              <a:rPr lang="de-DE" dirty="0" err="1"/>
              <a:t>ugmented</a:t>
            </a:r>
            <a:r>
              <a:rPr lang="de-DE" dirty="0"/>
              <a:t> 			</a:t>
            </a:r>
            <a:r>
              <a:rPr lang="de-DE" b="1" dirty="0"/>
              <a:t>G</a:t>
            </a:r>
            <a:r>
              <a:rPr lang="de-DE" dirty="0"/>
              <a:t>eneration</a:t>
            </a:r>
          </a:p>
          <a:p>
            <a:endParaRPr lang="de-DE" dirty="0"/>
          </a:p>
          <a:p>
            <a:endParaRPr lang="de-DE" dirty="0"/>
          </a:p>
          <a:p>
            <a:endParaRPr lang="de-DE" dirty="0"/>
          </a:p>
        </p:txBody>
      </p:sp>
      <p:sp>
        <p:nvSpPr>
          <p:cNvPr id="15" name="Textfeld 14">
            <a:extLst>
              <a:ext uri="{FF2B5EF4-FFF2-40B4-BE49-F238E27FC236}">
                <a16:creationId xmlns:a16="http://schemas.microsoft.com/office/drawing/2014/main" id="{61E98421-7095-7287-7CB6-C9995DEDE4EF}"/>
              </a:ext>
            </a:extLst>
          </p:cNvPr>
          <p:cNvSpPr txBox="1"/>
          <p:nvPr/>
        </p:nvSpPr>
        <p:spPr>
          <a:xfrm>
            <a:off x="869796" y="2538762"/>
            <a:ext cx="5519854" cy="369332"/>
          </a:xfrm>
          <a:prstGeom prst="rect">
            <a:avLst/>
          </a:prstGeom>
          <a:noFill/>
        </p:spPr>
        <p:txBody>
          <a:bodyPr wrap="square" rtlCol="0">
            <a:spAutoFit/>
          </a:bodyPr>
          <a:lstStyle/>
          <a:p>
            <a:r>
              <a:rPr lang="de-DE" dirty="0"/>
              <a:t>Durchsuchung und Nutzung eigener Datenquellen</a:t>
            </a:r>
          </a:p>
        </p:txBody>
      </p:sp>
      <p:sp>
        <p:nvSpPr>
          <p:cNvPr id="17" name="Textfeld 16">
            <a:extLst>
              <a:ext uri="{FF2B5EF4-FFF2-40B4-BE49-F238E27FC236}">
                <a16:creationId xmlns:a16="http://schemas.microsoft.com/office/drawing/2014/main" id="{94356772-4332-683A-2B32-DA335292F06C}"/>
              </a:ext>
            </a:extLst>
          </p:cNvPr>
          <p:cNvSpPr txBox="1"/>
          <p:nvPr/>
        </p:nvSpPr>
        <p:spPr>
          <a:xfrm>
            <a:off x="6795127" y="2538762"/>
            <a:ext cx="5519854" cy="369332"/>
          </a:xfrm>
          <a:prstGeom prst="rect">
            <a:avLst/>
          </a:prstGeom>
          <a:noFill/>
        </p:spPr>
        <p:txBody>
          <a:bodyPr wrap="square" rtlCol="0">
            <a:spAutoFit/>
          </a:bodyPr>
          <a:lstStyle/>
          <a:p>
            <a:r>
              <a:rPr lang="de-DE" dirty="0"/>
              <a:t>Beantwortung einer Anfrage</a:t>
            </a:r>
          </a:p>
        </p:txBody>
      </p:sp>
      <p:cxnSp>
        <p:nvCxnSpPr>
          <p:cNvPr id="19" name="Gerade Verbindung mit Pfeil 18">
            <a:extLst>
              <a:ext uri="{FF2B5EF4-FFF2-40B4-BE49-F238E27FC236}">
                <a16:creationId xmlns:a16="http://schemas.microsoft.com/office/drawing/2014/main" id="{47A3D7F2-1B05-C944-45D4-BCE549B66BAB}"/>
              </a:ext>
            </a:extLst>
          </p:cNvPr>
          <p:cNvCxnSpPr/>
          <p:nvPr/>
        </p:nvCxnSpPr>
        <p:spPr>
          <a:xfrm flipH="1">
            <a:off x="3802566" y="2057400"/>
            <a:ext cx="18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Gerade Verbindung mit Pfeil 19">
            <a:extLst>
              <a:ext uri="{FF2B5EF4-FFF2-40B4-BE49-F238E27FC236}">
                <a16:creationId xmlns:a16="http://schemas.microsoft.com/office/drawing/2014/main" id="{864368B3-85FF-E885-CE4E-1388D525721C}"/>
              </a:ext>
            </a:extLst>
          </p:cNvPr>
          <p:cNvCxnSpPr>
            <a:cxnSpLocks/>
          </p:cNvCxnSpPr>
          <p:nvPr/>
        </p:nvCxnSpPr>
        <p:spPr>
          <a:xfrm>
            <a:off x="8119436" y="2048300"/>
            <a:ext cx="180000" cy="540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Rechteck 21">
            <a:extLst>
              <a:ext uri="{FF2B5EF4-FFF2-40B4-BE49-F238E27FC236}">
                <a16:creationId xmlns:a16="http://schemas.microsoft.com/office/drawing/2014/main" id="{281A98E9-1E1F-33FF-E834-056C59DB7298}"/>
              </a:ext>
            </a:extLst>
          </p:cNvPr>
          <p:cNvSpPr/>
          <p:nvPr/>
        </p:nvSpPr>
        <p:spPr>
          <a:xfrm>
            <a:off x="3154730" y="2971800"/>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3" name="Rechteck 22">
            <a:extLst>
              <a:ext uri="{FF2B5EF4-FFF2-40B4-BE49-F238E27FC236}">
                <a16:creationId xmlns:a16="http://schemas.microsoft.com/office/drawing/2014/main" id="{1E9A4630-2020-E526-3A9A-A46464C9FBDA}"/>
              </a:ext>
            </a:extLst>
          </p:cNvPr>
          <p:cNvSpPr/>
          <p:nvPr/>
        </p:nvSpPr>
        <p:spPr>
          <a:xfrm>
            <a:off x="3307130" y="3124200"/>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4" name="Rechteck 23">
            <a:extLst>
              <a:ext uri="{FF2B5EF4-FFF2-40B4-BE49-F238E27FC236}">
                <a16:creationId xmlns:a16="http://schemas.microsoft.com/office/drawing/2014/main" id="{DD58192C-7AD4-2C86-DAE3-B8D30C9C9A3E}"/>
              </a:ext>
            </a:extLst>
          </p:cNvPr>
          <p:cNvSpPr/>
          <p:nvPr/>
        </p:nvSpPr>
        <p:spPr>
          <a:xfrm>
            <a:off x="3459530" y="3276600"/>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25" name="Rechteck 24">
            <a:extLst>
              <a:ext uri="{FF2B5EF4-FFF2-40B4-BE49-F238E27FC236}">
                <a16:creationId xmlns:a16="http://schemas.microsoft.com/office/drawing/2014/main" id="{21BE29D2-6B30-9EC0-F03B-3CE981FEFFB4}"/>
              </a:ext>
            </a:extLst>
          </p:cNvPr>
          <p:cNvSpPr/>
          <p:nvPr/>
        </p:nvSpPr>
        <p:spPr>
          <a:xfrm>
            <a:off x="3611930" y="3429000"/>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Internes Wiki</a:t>
            </a:r>
          </a:p>
        </p:txBody>
      </p:sp>
      <p:pic>
        <p:nvPicPr>
          <p:cNvPr id="26" name="Grafik 25">
            <a:extLst>
              <a:ext uri="{FF2B5EF4-FFF2-40B4-BE49-F238E27FC236}">
                <a16:creationId xmlns:a16="http://schemas.microsoft.com/office/drawing/2014/main" id="{3209F107-7E1E-1E16-4627-7528AB097738}"/>
              </a:ext>
            </a:extLst>
          </p:cNvPr>
          <p:cNvPicPr>
            <a:picLocks noChangeAspect="1"/>
          </p:cNvPicPr>
          <p:nvPr/>
        </p:nvPicPr>
        <p:blipFill>
          <a:blip r:embed="rId2"/>
          <a:stretch>
            <a:fillRect/>
          </a:stretch>
        </p:blipFill>
        <p:spPr>
          <a:xfrm>
            <a:off x="7860071" y="3235779"/>
            <a:ext cx="1170562" cy="1170562"/>
          </a:xfrm>
          <a:prstGeom prst="rect">
            <a:avLst/>
          </a:prstGeom>
        </p:spPr>
      </p:pic>
      <p:sp>
        <p:nvSpPr>
          <p:cNvPr id="3" name="Foliennummernplatzhalter 2">
            <a:extLst>
              <a:ext uri="{FF2B5EF4-FFF2-40B4-BE49-F238E27FC236}">
                <a16:creationId xmlns:a16="http://schemas.microsoft.com/office/drawing/2014/main" id="{D5EDB161-9A71-F065-2277-37FC9F479C8A}"/>
              </a:ext>
            </a:extLst>
          </p:cNvPr>
          <p:cNvSpPr>
            <a:spLocks noGrp="1"/>
          </p:cNvSpPr>
          <p:nvPr>
            <p:ph type="sldNum" sz="quarter" idx="12"/>
          </p:nvPr>
        </p:nvSpPr>
        <p:spPr/>
        <p:txBody>
          <a:bodyPr/>
          <a:lstStyle/>
          <a:p>
            <a:r>
              <a:rPr lang="de-DE" dirty="0"/>
              <a:t>4</a:t>
            </a:r>
          </a:p>
        </p:txBody>
      </p:sp>
    </p:spTree>
    <p:extLst>
      <p:ext uri="{BB962C8B-B14F-4D97-AF65-F5344CB8AC3E}">
        <p14:creationId xmlns:p14="http://schemas.microsoft.com/office/powerpoint/2010/main" val="18592509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0D0D5-5C0F-E8BC-B4F0-6AB0E2A2429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4C0CB4F-F039-1DD4-9302-4550D2202A8B}"/>
              </a:ext>
            </a:extLst>
          </p:cNvPr>
          <p:cNvSpPr>
            <a:spLocks noGrp="1"/>
          </p:cNvSpPr>
          <p:nvPr>
            <p:ph type="title"/>
          </p:nvPr>
        </p:nvSpPr>
        <p:spPr/>
        <p:txBody>
          <a:bodyPr/>
          <a:lstStyle/>
          <a:p>
            <a:r>
              <a:rPr lang="de-DE" dirty="0"/>
              <a:t>Definition Antwort Metriken</a:t>
            </a:r>
          </a:p>
        </p:txBody>
      </p:sp>
      <p:sp>
        <p:nvSpPr>
          <p:cNvPr id="8" name="Textfeld 7">
            <a:extLst>
              <a:ext uri="{FF2B5EF4-FFF2-40B4-BE49-F238E27FC236}">
                <a16:creationId xmlns:a16="http://schemas.microsoft.com/office/drawing/2014/main" id="{C2799F11-33F6-721D-94FF-F38C2A2FBECA}"/>
              </a:ext>
            </a:extLst>
          </p:cNvPr>
          <p:cNvSpPr txBox="1"/>
          <p:nvPr/>
        </p:nvSpPr>
        <p:spPr>
          <a:xfrm>
            <a:off x="219172" y="1443841"/>
            <a:ext cx="11875418" cy="369332"/>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Precision und Recall</a:t>
            </a:r>
            <a:endParaRPr lang="de-DE" dirty="0">
              <a:effectLst/>
              <a:latin typeface="Helvetica" pitchFamily="2" charset="0"/>
            </a:endParaRPr>
          </a:p>
        </p:txBody>
      </p:sp>
      <p:sp>
        <p:nvSpPr>
          <p:cNvPr id="5" name="Textfeld 4">
            <a:extLst>
              <a:ext uri="{FF2B5EF4-FFF2-40B4-BE49-F238E27FC236}">
                <a16:creationId xmlns:a16="http://schemas.microsoft.com/office/drawing/2014/main" id="{F419A3AE-A91B-04CF-665B-C3E278D55C31}"/>
              </a:ext>
            </a:extLst>
          </p:cNvPr>
          <p:cNvSpPr txBox="1"/>
          <p:nvPr/>
        </p:nvSpPr>
        <p:spPr>
          <a:xfrm>
            <a:off x="1197812" y="2263176"/>
            <a:ext cx="2497800" cy="369332"/>
          </a:xfrm>
          <a:prstGeom prst="rect">
            <a:avLst/>
          </a:prstGeom>
          <a:noFill/>
        </p:spPr>
        <p:txBody>
          <a:bodyPr wrap="none" rtlCol="0">
            <a:spAutoFit/>
          </a:bodyPr>
          <a:lstStyle/>
          <a:p>
            <a:r>
              <a:rPr lang="de-DE" b="1" dirty="0"/>
              <a:t>Musterlösung Fakten</a:t>
            </a:r>
          </a:p>
        </p:txBody>
      </p:sp>
      <p:sp>
        <p:nvSpPr>
          <p:cNvPr id="7" name="Textfeld 6">
            <a:extLst>
              <a:ext uri="{FF2B5EF4-FFF2-40B4-BE49-F238E27FC236}">
                <a16:creationId xmlns:a16="http://schemas.microsoft.com/office/drawing/2014/main" id="{207C910D-8FA9-615D-98CF-1B38F14D03F7}"/>
              </a:ext>
            </a:extLst>
          </p:cNvPr>
          <p:cNvSpPr txBox="1"/>
          <p:nvPr/>
        </p:nvSpPr>
        <p:spPr>
          <a:xfrm>
            <a:off x="7326805" y="2234502"/>
            <a:ext cx="2925801" cy="369332"/>
          </a:xfrm>
          <a:prstGeom prst="rect">
            <a:avLst/>
          </a:prstGeom>
          <a:noFill/>
        </p:spPr>
        <p:txBody>
          <a:bodyPr wrap="none" rtlCol="0">
            <a:spAutoFit/>
          </a:bodyPr>
          <a:lstStyle/>
          <a:p>
            <a:r>
              <a:rPr lang="de-DE" b="1" dirty="0"/>
              <a:t>Chatbot-Antwort Fakten</a:t>
            </a:r>
          </a:p>
        </p:txBody>
      </p:sp>
      <p:sp>
        <p:nvSpPr>
          <p:cNvPr id="10" name="Textfeld 9">
            <a:extLst>
              <a:ext uri="{FF2B5EF4-FFF2-40B4-BE49-F238E27FC236}">
                <a16:creationId xmlns:a16="http://schemas.microsoft.com/office/drawing/2014/main" id="{1EFC77CF-C966-9832-3B67-CC70C2ECC4DD}"/>
              </a:ext>
            </a:extLst>
          </p:cNvPr>
          <p:cNvSpPr txBox="1"/>
          <p:nvPr/>
        </p:nvSpPr>
        <p:spPr>
          <a:xfrm>
            <a:off x="473413" y="4647242"/>
            <a:ext cx="10856067" cy="923330"/>
          </a:xfrm>
          <a:prstGeom prst="rect">
            <a:avLst/>
          </a:prstGeom>
          <a:noFill/>
        </p:spPr>
        <p:txBody>
          <a:bodyPr wrap="square">
            <a:spAutoFit/>
          </a:bodyPr>
          <a:lstStyle/>
          <a:p>
            <a:pPr>
              <a:buNone/>
            </a:pPr>
            <a:r>
              <a:rPr lang="de-DE" b="1" dirty="0">
                <a:effectLst/>
                <a:latin typeface="Helvetica" pitchFamily="2" charset="0"/>
              </a:rPr>
              <a:t>True Positives (TP)	</a:t>
            </a:r>
            <a:r>
              <a:rPr lang="de-DE" dirty="0">
                <a:effectLst/>
                <a:latin typeface="Helvetica" pitchFamily="2" charset="0"/>
              </a:rPr>
              <a:t>: Fakten der Chatbot Antwort, die auch in der Musterantwort vorhanden sind </a:t>
            </a:r>
          </a:p>
          <a:p>
            <a:pPr>
              <a:buNone/>
            </a:pPr>
            <a:r>
              <a:rPr lang="de-DE" b="1" dirty="0" err="1">
                <a:effectLst/>
                <a:latin typeface="Helvetica" pitchFamily="2" charset="0"/>
              </a:rPr>
              <a:t>False</a:t>
            </a:r>
            <a:r>
              <a:rPr lang="de-DE" b="1" dirty="0">
                <a:effectLst/>
                <a:latin typeface="Helvetica" pitchFamily="2" charset="0"/>
              </a:rPr>
              <a:t> Positives (FP)	</a:t>
            </a:r>
            <a:r>
              <a:rPr lang="de-DE" dirty="0">
                <a:effectLst/>
                <a:latin typeface="Helvetica" pitchFamily="2" charset="0"/>
              </a:rPr>
              <a:t>:</a:t>
            </a:r>
            <a:r>
              <a:rPr lang="de-DE" b="1" dirty="0">
                <a:effectLst/>
                <a:latin typeface="Helvetica" pitchFamily="2" charset="0"/>
              </a:rPr>
              <a:t> </a:t>
            </a:r>
            <a:r>
              <a:rPr lang="de-DE" dirty="0">
                <a:effectLst/>
                <a:latin typeface="Helvetica" pitchFamily="2" charset="0"/>
              </a:rPr>
              <a:t>Fakten der Chatbot Antwort, die NICHT in der Musterantwort vorhanden sind </a:t>
            </a:r>
          </a:p>
          <a:p>
            <a:pPr>
              <a:buNone/>
            </a:pPr>
            <a:r>
              <a:rPr lang="de-DE" b="1" dirty="0" err="1">
                <a:effectLst/>
                <a:latin typeface="Helvetica" pitchFamily="2" charset="0"/>
              </a:rPr>
              <a:t>False</a:t>
            </a:r>
            <a:r>
              <a:rPr lang="de-DE" b="1" dirty="0">
                <a:effectLst/>
                <a:latin typeface="Helvetica" pitchFamily="2" charset="0"/>
              </a:rPr>
              <a:t> Negatives (FN)	</a:t>
            </a:r>
            <a:r>
              <a:rPr lang="de-DE" dirty="0">
                <a:effectLst/>
                <a:latin typeface="Helvetica" pitchFamily="2" charset="0"/>
              </a:rPr>
              <a:t>:</a:t>
            </a:r>
            <a:r>
              <a:rPr lang="de-DE" b="1" dirty="0">
                <a:effectLst/>
                <a:latin typeface="Helvetica" pitchFamily="2" charset="0"/>
              </a:rPr>
              <a:t> </a:t>
            </a:r>
            <a:r>
              <a:rPr lang="de-DE" dirty="0">
                <a:effectLst/>
                <a:latin typeface="Helvetica" pitchFamily="2" charset="0"/>
              </a:rPr>
              <a:t>Fakten der Musterantwort, die NICHT in der Chatbot Antwort vorhanden sind</a:t>
            </a:r>
          </a:p>
        </p:txBody>
      </p:sp>
      <p:sp>
        <p:nvSpPr>
          <p:cNvPr id="9" name="Textfeld 8">
            <a:extLst>
              <a:ext uri="{FF2B5EF4-FFF2-40B4-BE49-F238E27FC236}">
                <a16:creationId xmlns:a16="http://schemas.microsoft.com/office/drawing/2014/main" id="{39854FB2-B112-2104-C206-0A9096DE9E4E}"/>
              </a:ext>
            </a:extLst>
          </p:cNvPr>
          <p:cNvSpPr txBox="1"/>
          <p:nvPr/>
        </p:nvSpPr>
        <p:spPr>
          <a:xfrm>
            <a:off x="416054" y="2690336"/>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11" name="Textfeld 10">
            <a:extLst>
              <a:ext uri="{FF2B5EF4-FFF2-40B4-BE49-F238E27FC236}">
                <a16:creationId xmlns:a16="http://schemas.microsoft.com/office/drawing/2014/main" id="{E79A6C09-3241-497C-0E65-78922B47E40E}"/>
              </a:ext>
            </a:extLst>
          </p:cNvPr>
          <p:cNvSpPr txBox="1"/>
          <p:nvPr/>
        </p:nvSpPr>
        <p:spPr>
          <a:xfrm>
            <a:off x="6575955" y="2748166"/>
            <a:ext cx="5301059"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p:txBody>
      </p:sp>
      <p:sp>
        <p:nvSpPr>
          <p:cNvPr id="4" name="Foliennummernplatzhalter 3">
            <a:extLst>
              <a:ext uri="{FF2B5EF4-FFF2-40B4-BE49-F238E27FC236}">
                <a16:creationId xmlns:a16="http://schemas.microsoft.com/office/drawing/2014/main" id="{E9A5787B-7C15-3781-920D-06D52BECF006}"/>
              </a:ext>
            </a:extLst>
          </p:cNvPr>
          <p:cNvSpPr>
            <a:spLocks noGrp="1"/>
          </p:cNvSpPr>
          <p:nvPr>
            <p:ph type="sldNum" sz="quarter" idx="12"/>
          </p:nvPr>
        </p:nvSpPr>
        <p:spPr/>
        <p:txBody>
          <a:bodyPr/>
          <a:lstStyle/>
          <a:p>
            <a:r>
              <a:rPr lang="de-DE" dirty="0"/>
              <a:t>28</a:t>
            </a:r>
          </a:p>
        </p:txBody>
      </p:sp>
    </p:spTree>
    <p:extLst>
      <p:ext uri="{BB962C8B-B14F-4D97-AF65-F5344CB8AC3E}">
        <p14:creationId xmlns:p14="http://schemas.microsoft.com/office/powerpoint/2010/main" val="974632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B38EE-9549-F28D-A82A-93475B673027}"/>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2058138C-E0F5-FB13-3E08-8DEF1B9199FC}"/>
              </a:ext>
            </a:extLst>
          </p:cNvPr>
          <p:cNvSpPr/>
          <p:nvPr/>
        </p:nvSpPr>
        <p:spPr>
          <a:xfrm rot="16200000">
            <a:off x="4874584" y="2245240"/>
            <a:ext cx="4030636" cy="2367517"/>
          </a:xfrm>
          <a:prstGeom prst="rect">
            <a:avLst/>
          </a:prstGeom>
          <a:solidFill>
            <a:srgbClr val="DBF0EA">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89367F3E-958F-4E71-1915-F2D75F81643B}"/>
              </a:ext>
            </a:extLst>
          </p:cNvPr>
          <p:cNvSpPr>
            <a:spLocks noGrp="1"/>
          </p:cNvSpPr>
          <p:nvPr>
            <p:ph type="title"/>
          </p:nvPr>
        </p:nvSpPr>
        <p:spPr/>
        <p:txBody>
          <a:bodyPr/>
          <a:lstStyle/>
          <a:p>
            <a:r>
              <a:rPr lang="de-DE" dirty="0"/>
              <a:t>Darstellung von TP, FP und FN</a:t>
            </a:r>
          </a:p>
        </p:txBody>
      </p:sp>
      <p:sp>
        <p:nvSpPr>
          <p:cNvPr id="12" name="Rechteck 11">
            <a:extLst>
              <a:ext uri="{FF2B5EF4-FFF2-40B4-BE49-F238E27FC236}">
                <a16:creationId xmlns:a16="http://schemas.microsoft.com/office/drawing/2014/main" id="{C80380A1-C5EA-3D7C-6CA1-F54B883E487D}"/>
              </a:ext>
            </a:extLst>
          </p:cNvPr>
          <p:cNvSpPr/>
          <p:nvPr/>
        </p:nvSpPr>
        <p:spPr>
          <a:xfrm rot="16200000">
            <a:off x="2507065" y="2245241"/>
            <a:ext cx="4030636" cy="2367517"/>
          </a:xfrm>
          <a:prstGeom prst="rect">
            <a:avLst/>
          </a:prstGeom>
          <a:solidFill>
            <a:srgbClr val="92D3C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Sehne 15">
            <a:extLst>
              <a:ext uri="{FF2B5EF4-FFF2-40B4-BE49-F238E27FC236}">
                <a16:creationId xmlns:a16="http://schemas.microsoft.com/office/drawing/2014/main" id="{852E900D-84A6-5A47-8FB3-AED6F79F5945}"/>
              </a:ext>
            </a:extLst>
          </p:cNvPr>
          <p:cNvSpPr/>
          <p:nvPr/>
        </p:nvSpPr>
        <p:spPr>
          <a:xfrm>
            <a:off x="4267202" y="2052796"/>
            <a:ext cx="2877879" cy="288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Sehne 16">
            <a:extLst>
              <a:ext uri="{FF2B5EF4-FFF2-40B4-BE49-F238E27FC236}">
                <a16:creationId xmlns:a16="http://schemas.microsoft.com/office/drawing/2014/main" id="{289BC100-F38B-E61E-1579-8D43593EE070}"/>
              </a:ext>
            </a:extLst>
          </p:cNvPr>
          <p:cNvSpPr/>
          <p:nvPr/>
        </p:nvSpPr>
        <p:spPr>
          <a:xfrm rot="10800000">
            <a:off x="4235307" y="2059884"/>
            <a:ext cx="2877879" cy="2880000"/>
          </a:xfrm>
          <a:prstGeom prst="chord">
            <a:avLst>
              <a:gd name="adj1" fmla="val 5451857"/>
              <a:gd name="adj2" fmla="val 16200000"/>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Oval 17">
            <a:extLst>
              <a:ext uri="{FF2B5EF4-FFF2-40B4-BE49-F238E27FC236}">
                <a16:creationId xmlns:a16="http://schemas.microsoft.com/office/drawing/2014/main" id="{02EEBF1E-466E-A3A8-BA5D-56B54EB1A46A}"/>
              </a:ext>
            </a:extLst>
          </p:cNvPr>
          <p:cNvSpPr/>
          <p:nvPr/>
        </p:nvSpPr>
        <p:spPr>
          <a:xfrm>
            <a:off x="4240274" y="2052796"/>
            <a:ext cx="2880000" cy="288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C34FE3EE-310B-991F-8FC6-718452CD662E}"/>
              </a:ext>
            </a:extLst>
          </p:cNvPr>
          <p:cNvSpPr txBox="1"/>
          <p:nvPr/>
        </p:nvSpPr>
        <p:spPr>
          <a:xfrm>
            <a:off x="3544185" y="1542753"/>
            <a:ext cx="2799907" cy="646331"/>
          </a:xfrm>
          <a:prstGeom prst="rect">
            <a:avLst/>
          </a:prstGeom>
          <a:noFill/>
        </p:spPr>
        <p:txBody>
          <a:bodyPr wrap="square" rtlCol="0">
            <a:spAutoFit/>
          </a:bodyPr>
          <a:lstStyle/>
          <a:p>
            <a:r>
              <a:rPr lang="de-DE" dirty="0"/>
              <a:t>Fakten der Musterlösung</a:t>
            </a:r>
          </a:p>
        </p:txBody>
      </p:sp>
      <p:sp>
        <p:nvSpPr>
          <p:cNvPr id="21" name="Textfeld 20">
            <a:extLst>
              <a:ext uri="{FF2B5EF4-FFF2-40B4-BE49-F238E27FC236}">
                <a16:creationId xmlns:a16="http://schemas.microsoft.com/office/drawing/2014/main" id="{0C358110-47FE-9BD7-CC09-28F9A629DA61}"/>
              </a:ext>
            </a:extLst>
          </p:cNvPr>
          <p:cNvSpPr txBox="1"/>
          <p:nvPr/>
        </p:nvSpPr>
        <p:spPr>
          <a:xfrm>
            <a:off x="4395972" y="3031870"/>
            <a:ext cx="1215655" cy="923330"/>
          </a:xfrm>
          <a:prstGeom prst="rect">
            <a:avLst/>
          </a:prstGeom>
          <a:noFill/>
        </p:spPr>
        <p:txBody>
          <a:bodyPr wrap="square" rtlCol="0">
            <a:spAutoFit/>
          </a:bodyPr>
          <a:lstStyle/>
          <a:p>
            <a:r>
              <a:rPr lang="de-DE" dirty="0"/>
              <a:t>Richtige</a:t>
            </a:r>
          </a:p>
          <a:p>
            <a:r>
              <a:rPr lang="de-DE" dirty="0"/>
              <a:t>Chatbot-Fakten</a:t>
            </a:r>
          </a:p>
        </p:txBody>
      </p:sp>
      <p:sp>
        <p:nvSpPr>
          <p:cNvPr id="22" name="Textfeld 21">
            <a:extLst>
              <a:ext uri="{FF2B5EF4-FFF2-40B4-BE49-F238E27FC236}">
                <a16:creationId xmlns:a16="http://schemas.microsoft.com/office/drawing/2014/main" id="{0998C4F0-7D18-B3A0-54F0-80621322C94E}"/>
              </a:ext>
            </a:extLst>
          </p:cNvPr>
          <p:cNvSpPr txBox="1"/>
          <p:nvPr/>
        </p:nvSpPr>
        <p:spPr>
          <a:xfrm>
            <a:off x="5791212" y="2957274"/>
            <a:ext cx="1321974" cy="923330"/>
          </a:xfrm>
          <a:prstGeom prst="rect">
            <a:avLst/>
          </a:prstGeom>
          <a:noFill/>
        </p:spPr>
        <p:txBody>
          <a:bodyPr wrap="square" rtlCol="0">
            <a:spAutoFit/>
          </a:bodyPr>
          <a:lstStyle/>
          <a:p>
            <a:r>
              <a:rPr lang="de-DE" dirty="0"/>
              <a:t>„unnötige“</a:t>
            </a:r>
          </a:p>
          <a:p>
            <a:r>
              <a:rPr lang="de-DE" dirty="0"/>
              <a:t>Chatbot-Fakten</a:t>
            </a:r>
          </a:p>
        </p:txBody>
      </p:sp>
      <p:sp>
        <p:nvSpPr>
          <p:cNvPr id="23" name="Geschweifte Klammer rechts 22">
            <a:extLst>
              <a:ext uri="{FF2B5EF4-FFF2-40B4-BE49-F238E27FC236}">
                <a16:creationId xmlns:a16="http://schemas.microsoft.com/office/drawing/2014/main" id="{EA248AE6-6D4E-9AB7-8DE9-5C5428A08389}"/>
              </a:ext>
            </a:extLst>
          </p:cNvPr>
          <p:cNvSpPr/>
          <p:nvPr/>
        </p:nvSpPr>
        <p:spPr>
          <a:xfrm rot="5400000">
            <a:off x="4334540" y="4523418"/>
            <a:ext cx="375683" cy="236751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25" name="Textfeld 24">
            <a:extLst>
              <a:ext uri="{FF2B5EF4-FFF2-40B4-BE49-F238E27FC236}">
                <a16:creationId xmlns:a16="http://schemas.microsoft.com/office/drawing/2014/main" id="{7790BD79-E1ED-4C5A-8090-8F4B5A559B75}"/>
              </a:ext>
            </a:extLst>
          </p:cNvPr>
          <p:cNvSpPr txBox="1"/>
          <p:nvPr/>
        </p:nvSpPr>
        <p:spPr>
          <a:xfrm>
            <a:off x="3229399" y="5904782"/>
            <a:ext cx="3029997" cy="646331"/>
          </a:xfrm>
          <a:prstGeom prst="rect">
            <a:avLst/>
          </a:prstGeom>
          <a:noFill/>
        </p:spPr>
        <p:txBody>
          <a:bodyPr wrap="none" rtlCol="0">
            <a:spAutoFit/>
          </a:bodyPr>
          <a:lstStyle/>
          <a:p>
            <a:r>
              <a:rPr lang="de-DE" dirty="0"/>
              <a:t>Alle relevanten Fakten</a:t>
            </a:r>
          </a:p>
          <a:p>
            <a:r>
              <a:rPr lang="de-DE" dirty="0"/>
              <a:t>= Fakten der Musterlösung</a:t>
            </a:r>
          </a:p>
        </p:txBody>
      </p:sp>
      <p:cxnSp>
        <p:nvCxnSpPr>
          <p:cNvPr id="27" name="Gerade Verbindung 26">
            <a:extLst>
              <a:ext uri="{FF2B5EF4-FFF2-40B4-BE49-F238E27FC236}">
                <a16:creationId xmlns:a16="http://schemas.microsoft.com/office/drawing/2014/main" id="{33CBF25F-189D-3AF6-8DD5-04CCA8E21E22}"/>
              </a:ext>
            </a:extLst>
          </p:cNvPr>
          <p:cNvCxnSpPr>
            <a:cxnSpLocks/>
            <a:endCxn id="29" idx="1"/>
          </p:cNvCxnSpPr>
          <p:nvPr/>
        </p:nvCxnSpPr>
        <p:spPr>
          <a:xfrm>
            <a:off x="7031665" y="3979102"/>
            <a:ext cx="1718367" cy="876238"/>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feld 28">
            <a:extLst>
              <a:ext uri="{FF2B5EF4-FFF2-40B4-BE49-F238E27FC236}">
                <a16:creationId xmlns:a16="http://schemas.microsoft.com/office/drawing/2014/main" id="{4DFEDB24-727D-2206-68C2-0BD9CA25C7D0}"/>
              </a:ext>
            </a:extLst>
          </p:cNvPr>
          <p:cNvSpPr txBox="1"/>
          <p:nvPr/>
        </p:nvSpPr>
        <p:spPr>
          <a:xfrm>
            <a:off x="8750032" y="4532174"/>
            <a:ext cx="3441968" cy="646331"/>
          </a:xfrm>
          <a:prstGeom prst="rect">
            <a:avLst/>
          </a:prstGeom>
          <a:noFill/>
        </p:spPr>
        <p:txBody>
          <a:bodyPr wrap="none" rtlCol="0">
            <a:spAutoFit/>
          </a:bodyPr>
          <a:lstStyle/>
          <a:p>
            <a:r>
              <a:rPr lang="de-DE" dirty="0"/>
              <a:t>Alle zurückgegeben Fakten</a:t>
            </a:r>
          </a:p>
          <a:p>
            <a:r>
              <a:rPr lang="de-DE" dirty="0"/>
              <a:t>= Fakten der Chatbot-Antwort</a:t>
            </a:r>
          </a:p>
        </p:txBody>
      </p:sp>
      <p:sp>
        <p:nvSpPr>
          <p:cNvPr id="4" name="Foliennummernplatzhalter 3">
            <a:extLst>
              <a:ext uri="{FF2B5EF4-FFF2-40B4-BE49-F238E27FC236}">
                <a16:creationId xmlns:a16="http://schemas.microsoft.com/office/drawing/2014/main" id="{EAB505E7-F20D-6B0C-8DE9-DC1B6EBC51A6}"/>
              </a:ext>
            </a:extLst>
          </p:cNvPr>
          <p:cNvSpPr>
            <a:spLocks noGrp="1"/>
          </p:cNvSpPr>
          <p:nvPr>
            <p:ph type="sldNum" sz="quarter" idx="12"/>
          </p:nvPr>
        </p:nvSpPr>
        <p:spPr/>
        <p:txBody>
          <a:bodyPr/>
          <a:lstStyle/>
          <a:p>
            <a:r>
              <a:rPr lang="de-DE" dirty="0"/>
              <a:t>29</a:t>
            </a:r>
          </a:p>
        </p:txBody>
      </p:sp>
      <p:sp>
        <p:nvSpPr>
          <p:cNvPr id="6" name="Textfeld 5">
            <a:extLst>
              <a:ext uri="{FF2B5EF4-FFF2-40B4-BE49-F238E27FC236}">
                <a16:creationId xmlns:a16="http://schemas.microsoft.com/office/drawing/2014/main" id="{8B24A95E-A32D-C1D2-07A4-13AB733E6579}"/>
              </a:ext>
            </a:extLst>
          </p:cNvPr>
          <p:cNvSpPr txBox="1"/>
          <p:nvPr/>
        </p:nvSpPr>
        <p:spPr>
          <a:xfrm>
            <a:off x="6051418" y="1542752"/>
            <a:ext cx="2799907" cy="646331"/>
          </a:xfrm>
          <a:prstGeom prst="rect">
            <a:avLst/>
          </a:prstGeom>
          <a:noFill/>
        </p:spPr>
        <p:txBody>
          <a:bodyPr wrap="square" rtlCol="0">
            <a:spAutoFit/>
          </a:bodyPr>
          <a:lstStyle/>
          <a:p>
            <a:r>
              <a:rPr lang="de-DE" dirty="0"/>
              <a:t>Nicht relevante </a:t>
            </a:r>
          </a:p>
          <a:p>
            <a:r>
              <a:rPr lang="de-DE" dirty="0"/>
              <a:t>	Fakten</a:t>
            </a:r>
          </a:p>
        </p:txBody>
      </p:sp>
    </p:spTree>
    <p:extLst>
      <p:ext uri="{BB962C8B-B14F-4D97-AF65-F5344CB8AC3E}">
        <p14:creationId xmlns:p14="http://schemas.microsoft.com/office/powerpoint/2010/main" val="771569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AB145-BDE0-D678-1116-EC90313A5C5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2B35C62-7789-E943-2D0A-EE2A33ED30FB}"/>
              </a:ext>
            </a:extLst>
          </p:cNvPr>
          <p:cNvSpPr>
            <a:spLocks noGrp="1"/>
          </p:cNvSpPr>
          <p:nvPr>
            <p:ph type="title"/>
          </p:nvPr>
        </p:nvSpPr>
        <p:spPr/>
        <p:txBody>
          <a:bodyPr/>
          <a:lstStyle/>
          <a:p>
            <a:r>
              <a:rPr lang="de-DE" dirty="0"/>
              <a:t>Darstellung von </a:t>
            </a:r>
            <a:r>
              <a:rPr lang="de-DE" dirty="0" err="1"/>
              <a:t>Answer</a:t>
            </a:r>
            <a:r>
              <a:rPr lang="de-DE" dirty="0"/>
              <a:t> Precision und Recall</a:t>
            </a:r>
          </a:p>
        </p:txBody>
      </p:sp>
      <p:sp>
        <p:nvSpPr>
          <p:cNvPr id="12" name="Rechteck 11">
            <a:extLst>
              <a:ext uri="{FF2B5EF4-FFF2-40B4-BE49-F238E27FC236}">
                <a16:creationId xmlns:a16="http://schemas.microsoft.com/office/drawing/2014/main" id="{5B5C5246-7D90-76E8-CFC2-14B2584FA887}"/>
              </a:ext>
            </a:extLst>
          </p:cNvPr>
          <p:cNvSpPr/>
          <p:nvPr/>
        </p:nvSpPr>
        <p:spPr>
          <a:xfrm rot="16200000">
            <a:off x="-262600" y="2245241"/>
            <a:ext cx="4030636" cy="2367517"/>
          </a:xfrm>
          <a:prstGeom prst="rect">
            <a:avLst/>
          </a:prstGeom>
          <a:solidFill>
            <a:srgbClr val="92D3C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Sehne 15">
            <a:extLst>
              <a:ext uri="{FF2B5EF4-FFF2-40B4-BE49-F238E27FC236}">
                <a16:creationId xmlns:a16="http://schemas.microsoft.com/office/drawing/2014/main" id="{F1C97DF9-4E1A-D395-5AF1-1187D666040B}"/>
              </a:ext>
            </a:extLst>
          </p:cNvPr>
          <p:cNvSpPr/>
          <p:nvPr/>
        </p:nvSpPr>
        <p:spPr>
          <a:xfrm>
            <a:off x="1497537" y="2052796"/>
            <a:ext cx="2877879" cy="288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Sehne 16">
            <a:extLst>
              <a:ext uri="{FF2B5EF4-FFF2-40B4-BE49-F238E27FC236}">
                <a16:creationId xmlns:a16="http://schemas.microsoft.com/office/drawing/2014/main" id="{F9EEE542-95DA-E8A9-87E6-038F5AC3E2BC}"/>
              </a:ext>
            </a:extLst>
          </p:cNvPr>
          <p:cNvSpPr/>
          <p:nvPr/>
        </p:nvSpPr>
        <p:spPr>
          <a:xfrm rot="10800000">
            <a:off x="1465642" y="2059884"/>
            <a:ext cx="2877879" cy="2880000"/>
          </a:xfrm>
          <a:prstGeom prst="chord">
            <a:avLst>
              <a:gd name="adj1" fmla="val 5451857"/>
              <a:gd name="adj2" fmla="val 16200000"/>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Oval 17">
            <a:extLst>
              <a:ext uri="{FF2B5EF4-FFF2-40B4-BE49-F238E27FC236}">
                <a16:creationId xmlns:a16="http://schemas.microsoft.com/office/drawing/2014/main" id="{C8021E4F-5A67-BC7E-0FFA-EA3FCFD6B26B}"/>
              </a:ext>
            </a:extLst>
          </p:cNvPr>
          <p:cNvSpPr/>
          <p:nvPr/>
        </p:nvSpPr>
        <p:spPr>
          <a:xfrm>
            <a:off x="1470609" y="2052796"/>
            <a:ext cx="2880000" cy="288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60D822A8-C93B-7FAD-4EE3-229EB52B0206}"/>
              </a:ext>
            </a:extLst>
          </p:cNvPr>
          <p:cNvSpPr txBox="1"/>
          <p:nvPr/>
        </p:nvSpPr>
        <p:spPr>
          <a:xfrm>
            <a:off x="774520" y="1542753"/>
            <a:ext cx="2799907" cy="646331"/>
          </a:xfrm>
          <a:prstGeom prst="rect">
            <a:avLst/>
          </a:prstGeom>
          <a:noFill/>
        </p:spPr>
        <p:txBody>
          <a:bodyPr wrap="square" rtlCol="0">
            <a:spAutoFit/>
          </a:bodyPr>
          <a:lstStyle/>
          <a:p>
            <a:r>
              <a:rPr lang="de-DE" dirty="0"/>
              <a:t>Fakten der Musterlösung</a:t>
            </a:r>
          </a:p>
        </p:txBody>
      </p:sp>
      <p:sp>
        <p:nvSpPr>
          <p:cNvPr id="21" name="Textfeld 20">
            <a:extLst>
              <a:ext uri="{FF2B5EF4-FFF2-40B4-BE49-F238E27FC236}">
                <a16:creationId xmlns:a16="http://schemas.microsoft.com/office/drawing/2014/main" id="{360B90E2-4C35-FA46-275C-3C43A0E2DE68}"/>
              </a:ext>
            </a:extLst>
          </p:cNvPr>
          <p:cNvSpPr txBox="1"/>
          <p:nvPr/>
        </p:nvSpPr>
        <p:spPr>
          <a:xfrm>
            <a:off x="1626307" y="3031870"/>
            <a:ext cx="1215655" cy="923330"/>
          </a:xfrm>
          <a:prstGeom prst="rect">
            <a:avLst/>
          </a:prstGeom>
          <a:noFill/>
        </p:spPr>
        <p:txBody>
          <a:bodyPr wrap="square" rtlCol="0">
            <a:spAutoFit/>
          </a:bodyPr>
          <a:lstStyle/>
          <a:p>
            <a:r>
              <a:rPr lang="de-DE" dirty="0"/>
              <a:t>Richtige</a:t>
            </a:r>
          </a:p>
          <a:p>
            <a:r>
              <a:rPr lang="de-DE" dirty="0"/>
              <a:t>Chatbot-Fakten</a:t>
            </a:r>
          </a:p>
        </p:txBody>
      </p:sp>
      <p:sp>
        <p:nvSpPr>
          <p:cNvPr id="22" name="Textfeld 21">
            <a:extLst>
              <a:ext uri="{FF2B5EF4-FFF2-40B4-BE49-F238E27FC236}">
                <a16:creationId xmlns:a16="http://schemas.microsoft.com/office/drawing/2014/main" id="{9D058E25-682C-CF6E-E152-A9597908F727}"/>
              </a:ext>
            </a:extLst>
          </p:cNvPr>
          <p:cNvSpPr txBox="1"/>
          <p:nvPr/>
        </p:nvSpPr>
        <p:spPr>
          <a:xfrm>
            <a:off x="3021547" y="2957274"/>
            <a:ext cx="1321974" cy="923330"/>
          </a:xfrm>
          <a:prstGeom prst="rect">
            <a:avLst/>
          </a:prstGeom>
          <a:noFill/>
        </p:spPr>
        <p:txBody>
          <a:bodyPr wrap="square" rtlCol="0">
            <a:spAutoFit/>
          </a:bodyPr>
          <a:lstStyle/>
          <a:p>
            <a:r>
              <a:rPr lang="de-DE" dirty="0"/>
              <a:t>„unnötige“</a:t>
            </a:r>
          </a:p>
          <a:p>
            <a:r>
              <a:rPr lang="de-DE" dirty="0"/>
              <a:t>Chatbot-Fakten</a:t>
            </a:r>
          </a:p>
        </p:txBody>
      </p:sp>
      <p:sp>
        <p:nvSpPr>
          <p:cNvPr id="4" name="Textfeld 3">
            <a:extLst>
              <a:ext uri="{FF2B5EF4-FFF2-40B4-BE49-F238E27FC236}">
                <a16:creationId xmlns:a16="http://schemas.microsoft.com/office/drawing/2014/main" id="{73A68646-63BF-245C-CC99-614A2E71AE6C}"/>
              </a:ext>
            </a:extLst>
          </p:cNvPr>
          <p:cNvSpPr txBox="1"/>
          <p:nvPr/>
        </p:nvSpPr>
        <p:spPr>
          <a:xfrm>
            <a:off x="5795640" y="1897366"/>
            <a:ext cx="2045753" cy="369332"/>
          </a:xfrm>
          <a:prstGeom prst="rect">
            <a:avLst/>
          </a:prstGeom>
          <a:noFill/>
        </p:spPr>
        <p:txBody>
          <a:bodyPr wrap="none" rtlCol="0">
            <a:spAutoFit/>
          </a:bodyPr>
          <a:lstStyle/>
          <a:p>
            <a:r>
              <a:rPr lang="de-DE" dirty="0" err="1"/>
              <a:t>Answer</a:t>
            </a:r>
            <a:r>
              <a:rPr lang="de-DE" dirty="0"/>
              <a:t> Precision:</a:t>
            </a:r>
          </a:p>
        </p:txBody>
      </p:sp>
      <p:sp>
        <p:nvSpPr>
          <p:cNvPr id="5" name="Sehne 4">
            <a:extLst>
              <a:ext uri="{FF2B5EF4-FFF2-40B4-BE49-F238E27FC236}">
                <a16:creationId xmlns:a16="http://schemas.microsoft.com/office/drawing/2014/main" id="{7BABD80A-F148-3CAF-B235-0586B84E2C00}"/>
              </a:ext>
            </a:extLst>
          </p:cNvPr>
          <p:cNvSpPr/>
          <p:nvPr/>
        </p:nvSpPr>
        <p:spPr>
          <a:xfrm>
            <a:off x="8442964" y="1196793"/>
            <a:ext cx="720000" cy="72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Sehne 5">
            <a:extLst>
              <a:ext uri="{FF2B5EF4-FFF2-40B4-BE49-F238E27FC236}">
                <a16:creationId xmlns:a16="http://schemas.microsoft.com/office/drawing/2014/main" id="{74D1E9E4-664E-8E38-8CD1-8671087CFD27}"/>
              </a:ext>
            </a:extLst>
          </p:cNvPr>
          <p:cNvSpPr/>
          <p:nvPr/>
        </p:nvSpPr>
        <p:spPr>
          <a:xfrm rot="10800000">
            <a:off x="8480292" y="2137860"/>
            <a:ext cx="720000" cy="720000"/>
          </a:xfrm>
          <a:prstGeom prst="chord">
            <a:avLst>
              <a:gd name="adj1" fmla="val 5451857"/>
              <a:gd name="adj2" fmla="val 16200000"/>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8" name="Gerade Verbindung 7">
            <a:extLst>
              <a:ext uri="{FF2B5EF4-FFF2-40B4-BE49-F238E27FC236}">
                <a16:creationId xmlns:a16="http://schemas.microsoft.com/office/drawing/2014/main" id="{653AEE93-7245-58C1-5726-F132CA2394A6}"/>
              </a:ext>
            </a:extLst>
          </p:cNvPr>
          <p:cNvCxnSpPr/>
          <p:nvPr/>
        </p:nvCxnSpPr>
        <p:spPr>
          <a:xfrm>
            <a:off x="8185183" y="2059884"/>
            <a:ext cx="1341589" cy="0"/>
          </a:xfrm>
          <a:prstGeom prst="line">
            <a:avLst/>
          </a:prstGeom>
        </p:spPr>
        <p:style>
          <a:lnRef idx="2">
            <a:schemeClr val="dk1"/>
          </a:lnRef>
          <a:fillRef idx="0">
            <a:schemeClr val="dk1"/>
          </a:fillRef>
          <a:effectRef idx="1">
            <a:schemeClr val="dk1"/>
          </a:effectRef>
          <a:fontRef idx="minor">
            <a:schemeClr val="tx1"/>
          </a:fontRef>
        </p:style>
      </p:cxnSp>
      <p:sp>
        <p:nvSpPr>
          <p:cNvPr id="9" name="Sehne 8">
            <a:extLst>
              <a:ext uri="{FF2B5EF4-FFF2-40B4-BE49-F238E27FC236}">
                <a16:creationId xmlns:a16="http://schemas.microsoft.com/office/drawing/2014/main" id="{EC757787-02D1-9417-3036-9CB1F545F8A8}"/>
              </a:ext>
            </a:extLst>
          </p:cNvPr>
          <p:cNvSpPr>
            <a:spLocks/>
          </p:cNvSpPr>
          <p:nvPr/>
        </p:nvSpPr>
        <p:spPr>
          <a:xfrm>
            <a:off x="8480292" y="2137859"/>
            <a:ext cx="720000" cy="72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Oval 9">
            <a:extLst>
              <a:ext uri="{FF2B5EF4-FFF2-40B4-BE49-F238E27FC236}">
                <a16:creationId xmlns:a16="http://schemas.microsoft.com/office/drawing/2014/main" id="{146B83DF-5869-A46F-906A-ABB91FDE80CE}"/>
              </a:ext>
            </a:extLst>
          </p:cNvPr>
          <p:cNvSpPr/>
          <p:nvPr/>
        </p:nvSpPr>
        <p:spPr>
          <a:xfrm>
            <a:off x="8480292" y="2143640"/>
            <a:ext cx="720000" cy="72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oliennummernplatzhalter 6">
            <a:extLst>
              <a:ext uri="{FF2B5EF4-FFF2-40B4-BE49-F238E27FC236}">
                <a16:creationId xmlns:a16="http://schemas.microsoft.com/office/drawing/2014/main" id="{F04A5134-82D7-F570-D8E8-120375F28683}"/>
              </a:ext>
            </a:extLst>
          </p:cNvPr>
          <p:cNvSpPr>
            <a:spLocks noGrp="1"/>
          </p:cNvSpPr>
          <p:nvPr>
            <p:ph type="sldNum" sz="quarter" idx="12"/>
          </p:nvPr>
        </p:nvSpPr>
        <p:spPr/>
        <p:txBody>
          <a:bodyPr/>
          <a:lstStyle/>
          <a:p>
            <a:r>
              <a:rPr lang="de-DE" dirty="0"/>
              <a:t>30</a:t>
            </a:r>
          </a:p>
        </p:txBody>
      </p:sp>
    </p:spTree>
    <p:extLst>
      <p:ext uri="{BB962C8B-B14F-4D97-AF65-F5344CB8AC3E}">
        <p14:creationId xmlns:p14="http://schemas.microsoft.com/office/powerpoint/2010/main" val="25961732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D925-880A-9CC9-5460-9AC5904E4AB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D89356E-F3BE-491F-28F9-C24CF11EAA32}"/>
              </a:ext>
            </a:extLst>
          </p:cNvPr>
          <p:cNvSpPr>
            <a:spLocks noGrp="1"/>
          </p:cNvSpPr>
          <p:nvPr>
            <p:ph type="title"/>
          </p:nvPr>
        </p:nvSpPr>
        <p:spPr/>
        <p:txBody>
          <a:bodyPr/>
          <a:lstStyle/>
          <a:p>
            <a:r>
              <a:rPr lang="de-DE" dirty="0"/>
              <a:t>Darstellung von </a:t>
            </a:r>
            <a:r>
              <a:rPr lang="de-DE" dirty="0" err="1"/>
              <a:t>Answer</a:t>
            </a:r>
            <a:r>
              <a:rPr lang="de-DE" dirty="0"/>
              <a:t> Precision und Recall</a:t>
            </a:r>
          </a:p>
        </p:txBody>
      </p:sp>
      <p:sp>
        <p:nvSpPr>
          <p:cNvPr id="12" name="Rechteck 11">
            <a:extLst>
              <a:ext uri="{FF2B5EF4-FFF2-40B4-BE49-F238E27FC236}">
                <a16:creationId xmlns:a16="http://schemas.microsoft.com/office/drawing/2014/main" id="{88DE9B28-652A-9906-77A8-96776AEC1922}"/>
              </a:ext>
            </a:extLst>
          </p:cNvPr>
          <p:cNvSpPr/>
          <p:nvPr/>
        </p:nvSpPr>
        <p:spPr>
          <a:xfrm rot="16200000">
            <a:off x="-262600" y="2245241"/>
            <a:ext cx="4030636" cy="2367517"/>
          </a:xfrm>
          <a:prstGeom prst="rect">
            <a:avLst/>
          </a:prstGeom>
          <a:solidFill>
            <a:srgbClr val="92D3C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6" name="Sehne 15">
            <a:extLst>
              <a:ext uri="{FF2B5EF4-FFF2-40B4-BE49-F238E27FC236}">
                <a16:creationId xmlns:a16="http://schemas.microsoft.com/office/drawing/2014/main" id="{953FEA57-43B8-A7D4-C755-A0442684D885}"/>
              </a:ext>
            </a:extLst>
          </p:cNvPr>
          <p:cNvSpPr/>
          <p:nvPr/>
        </p:nvSpPr>
        <p:spPr>
          <a:xfrm>
            <a:off x="1497537" y="2052796"/>
            <a:ext cx="2877879" cy="288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Sehne 16">
            <a:extLst>
              <a:ext uri="{FF2B5EF4-FFF2-40B4-BE49-F238E27FC236}">
                <a16:creationId xmlns:a16="http://schemas.microsoft.com/office/drawing/2014/main" id="{9A1AF78A-8527-8E0C-119D-437A209A7D56}"/>
              </a:ext>
            </a:extLst>
          </p:cNvPr>
          <p:cNvSpPr/>
          <p:nvPr/>
        </p:nvSpPr>
        <p:spPr>
          <a:xfrm rot="10800000">
            <a:off x="1465642" y="2059884"/>
            <a:ext cx="2877879" cy="2880000"/>
          </a:xfrm>
          <a:prstGeom prst="chord">
            <a:avLst>
              <a:gd name="adj1" fmla="val 5451857"/>
              <a:gd name="adj2" fmla="val 16200000"/>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Oval 17">
            <a:extLst>
              <a:ext uri="{FF2B5EF4-FFF2-40B4-BE49-F238E27FC236}">
                <a16:creationId xmlns:a16="http://schemas.microsoft.com/office/drawing/2014/main" id="{0FE8C50B-24C6-24F1-6CB8-C652211266CF}"/>
              </a:ext>
            </a:extLst>
          </p:cNvPr>
          <p:cNvSpPr/>
          <p:nvPr/>
        </p:nvSpPr>
        <p:spPr>
          <a:xfrm>
            <a:off x="1470609" y="2052796"/>
            <a:ext cx="2880000" cy="288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304E329D-4BD2-D9F4-F96D-BD6FF417DD91}"/>
              </a:ext>
            </a:extLst>
          </p:cNvPr>
          <p:cNvSpPr txBox="1"/>
          <p:nvPr/>
        </p:nvSpPr>
        <p:spPr>
          <a:xfrm>
            <a:off x="774520" y="1542753"/>
            <a:ext cx="2799907" cy="646331"/>
          </a:xfrm>
          <a:prstGeom prst="rect">
            <a:avLst/>
          </a:prstGeom>
          <a:noFill/>
        </p:spPr>
        <p:txBody>
          <a:bodyPr wrap="square" rtlCol="0">
            <a:spAutoFit/>
          </a:bodyPr>
          <a:lstStyle/>
          <a:p>
            <a:r>
              <a:rPr lang="de-DE" dirty="0"/>
              <a:t>Fakten der Musterlösung</a:t>
            </a:r>
          </a:p>
        </p:txBody>
      </p:sp>
      <p:sp>
        <p:nvSpPr>
          <p:cNvPr id="21" name="Textfeld 20">
            <a:extLst>
              <a:ext uri="{FF2B5EF4-FFF2-40B4-BE49-F238E27FC236}">
                <a16:creationId xmlns:a16="http://schemas.microsoft.com/office/drawing/2014/main" id="{1A25D67F-374A-8707-44E5-7BB7E7A72BE3}"/>
              </a:ext>
            </a:extLst>
          </p:cNvPr>
          <p:cNvSpPr txBox="1"/>
          <p:nvPr/>
        </p:nvSpPr>
        <p:spPr>
          <a:xfrm>
            <a:off x="1626307" y="3031870"/>
            <a:ext cx="1215655" cy="923330"/>
          </a:xfrm>
          <a:prstGeom prst="rect">
            <a:avLst/>
          </a:prstGeom>
          <a:noFill/>
        </p:spPr>
        <p:txBody>
          <a:bodyPr wrap="square" rtlCol="0">
            <a:spAutoFit/>
          </a:bodyPr>
          <a:lstStyle/>
          <a:p>
            <a:r>
              <a:rPr lang="de-DE" dirty="0"/>
              <a:t>Richtige</a:t>
            </a:r>
          </a:p>
          <a:p>
            <a:r>
              <a:rPr lang="de-DE" dirty="0"/>
              <a:t>Chatbot-Fakten</a:t>
            </a:r>
          </a:p>
        </p:txBody>
      </p:sp>
      <p:sp>
        <p:nvSpPr>
          <p:cNvPr id="22" name="Textfeld 21">
            <a:extLst>
              <a:ext uri="{FF2B5EF4-FFF2-40B4-BE49-F238E27FC236}">
                <a16:creationId xmlns:a16="http://schemas.microsoft.com/office/drawing/2014/main" id="{CC7B9E7B-7E27-DC07-B2C7-4302396FBE36}"/>
              </a:ext>
            </a:extLst>
          </p:cNvPr>
          <p:cNvSpPr txBox="1"/>
          <p:nvPr/>
        </p:nvSpPr>
        <p:spPr>
          <a:xfrm>
            <a:off x="3021547" y="2957274"/>
            <a:ext cx="1321974" cy="923330"/>
          </a:xfrm>
          <a:prstGeom prst="rect">
            <a:avLst/>
          </a:prstGeom>
          <a:noFill/>
        </p:spPr>
        <p:txBody>
          <a:bodyPr wrap="square" rtlCol="0">
            <a:spAutoFit/>
          </a:bodyPr>
          <a:lstStyle/>
          <a:p>
            <a:r>
              <a:rPr lang="de-DE" dirty="0"/>
              <a:t>„unnötige“</a:t>
            </a:r>
          </a:p>
          <a:p>
            <a:r>
              <a:rPr lang="de-DE" dirty="0"/>
              <a:t>Chatbot-Fakten</a:t>
            </a:r>
          </a:p>
        </p:txBody>
      </p:sp>
      <p:sp>
        <p:nvSpPr>
          <p:cNvPr id="4" name="Textfeld 3">
            <a:extLst>
              <a:ext uri="{FF2B5EF4-FFF2-40B4-BE49-F238E27FC236}">
                <a16:creationId xmlns:a16="http://schemas.microsoft.com/office/drawing/2014/main" id="{AB183149-4A89-A73E-3F29-C6E1364FE4FD}"/>
              </a:ext>
            </a:extLst>
          </p:cNvPr>
          <p:cNvSpPr txBox="1"/>
          <p:nvPr/>
        </p:nvSpPr>
        <p:spPr>
          <a:xfrm>
            <a:off x="5795640" y="1897366"/>
            <a:ext cx="2045753" cy="369332"/>
          </a:xfrm>
          <a:prstGeom prst="rect">
            <a:avLst/>
          </a:prstGeom>
          <a:noFill/>
        </p:spPr>
        <p:txBody>
          <a:bodyPr wrap="none" rtlCol="0">
            <a:spAutoFit/>
          </a:bodyPr>
          <a:lstStyle/>
          <a:p>
            <a:r>
              <a:rPr lang="de-DE" dirty="0" err="1"/>
              <a:t>Answer</a:t>
            </a:r>
            <a:r>
              <a:rPr lang="de-DE" dirty="0"/>
              <a:t> Precision:</a:t>
            </a:r>
          </a:p>
        </p:txBody>
      </p:sp>
      <p:sp>
        <p:nvSpPr>
          <p:cNvPr id="5" name="Sehne 4">
            <a:extLst>
              <a:ext uri="{FF2B5EF4-FFF2-40B4-BE49-F238E27FC236}">
                <a16:creationId xmlns:a16="http://schemas.microsoft.com/office/drawing/2014/main" id="{67DBA86C-AC49-1AB1-1C4F-59010F05FCFF}"/>
              </a:ext>
            </a:extLst>
          </p:cNvPr>
          <p:cNvSpPr/>
          <p:nvPr/>
        </p:nvSpPr>
        <p:spPr>
          <a:xfrm>
            <a:off x="8442964" y="1196793"/>
            <a:ext cx="720000" cy="72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Sehne 5">
            <a:extLst>
              <a:ext uri="{FF2B5EF4-FFF2-40B4-BE49-F238E27FC236}">
                <a16:creationId xmlns:a16="http://schemas.microsoft.com/office/drawing/2014/main" id="{BD067DC2-9272-D2B4-3FEC-507956ABF1B0}"/>
              </a:ext>
            </a:extLst>
          </p:cNvPr>
          <p:cNvSpPr/>
          <p:nvPr/>
        </p:nvSpPr>
        <p:spPr>
          <a:xfrm rot="10800000">
            <a:off x="8480292" y="2137860"/>
            <a:ext cx="720000" cy="720000"/>
          </a:xfrm>
          <a:prstGeom prst="chord">
            <a:avLst>
              <a:gd name="adj1" fmla="val 5451857"/>
              <a:gd name="adj2" fmla="val 16200000"/>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8" name="Gerade Verbindung 7">
            <a:extLst>
              <a:ext uri="{FF2B5EF4-FFF2-40B4-BE49-F238E27FC236}">
                <a16:creationId xmlns:a16="http://schemas.microsoft.com/office/drawing/2014/main" id="{FAB8A82F-CD2A-7017-839C-0B5905BE80FE}"/>
              </a:ext>
            </a:extLst>
          </p:cNvPr>
          <p:cNvCxnSpPr/>
          <p:nvPr/>
        </p:nvCxnSpPr>
        <p:spPr>
          <a:xfrm>
            <a:off x="8185183" y="2059884"/>
            <a:ext cx="1341589" cy="0"/>
          </a:xfrm>
          <a:prstGeom prst="line">
            <a:avLst/>
          </a:prstGeom>
        </p:spPr>
        <p:style>
          <a:lnRef idx="2">
            <a:schemeClr val="dk1"/>
          </a:lnRef>
          <a:fillRef idx="0">
            <a:schemeClr val="dk1"/>
          </a:fillRef>
          <a:effectRef idx="1">
            <a:schemeClr val="dk1"/>
          </a:effectRef>
          <a:fontRef idx="minor">
            <a:schemeClr val="tx1"/>
          </a:fontRef>
        </p:style>
      </p:cxnSp>
      <p:sp>
        <p:nvSpPr>
          <p:cNvPr id="9" name="Sehne 8">
            <a:extLst>
              <a:ext uri="{FF2B5EF4-FFF2-40B4-BE49-F238E27FC236}">
                <a16:creationId xmlns:a16="http://schemas.microsoft.com/office/drawing/2014/main" id="{C8632047-B646-43D5-F830-864E703CF28D}"/>
              </a:ext>
            </a:extLst>
          </p:cNvPr>
          <p:cNvSpPr>
            <a:spLocks/>
          </p:cNvSpPr>
          <p:nvPr/>
        </p:nvSpPr>
        <p:spPr>
          <a:xfrm>
            <a:off x="8480292" y="2137859"/>
            <a:ext cx="720000" cy="72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Oval 9">
            <a:extLst>
              <a:ext uri="{FF2B5EF4-FFF2-40B4-BE49-F238E27FC236}">
                <a16:creationId xmlns:a16="http://schemas.microsoft.com/office/drawing/2014/main" id="{80A4158D-C25E-3152-346E-0FC2DA58F002}"/>
              </a:ext>
            </a:extLst>
          </p:cNvPr>
          <p:cNvSpPr/>
          <p:nvPr/>
        </p:nvSpPr>
        <p:spPr>
          <a:xfrm>
            <a:off x="8480292" y="2143640"/>
            <a:ext cx="720000" cy="72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4F9391D7-C40F-D082-0766-76256AD9E408}"/>
              </a:ext>
            </a:extLst>
          </p:cNvPr>
          <p:cNvSpPr txBox="1"/>
          <p:nvPr/>
        </p:nvSpPr>
        <p:spPr>
          <a:xfrm>
            <a:off x="5919687" y="4655773"/>
            <a:ext cx="1736373" cy="369332"/>
          </a:xfrm>
          <a:prstGeom prst="rect">
            <a:avLst/>
          </a:prstGeom>
          <a:noFill/>
        </p:spPr>
        <p:txBody>
          <a:bodyPr wrap="none" rtlCol="0">
            <a:spAutoFit/>
          </a:bodyPr>
          <a:lstStyle/>
          <a:p>
            <a:r>
              <a:rPr lang="de-DE" dirty="0" err="1"/>
              <a:t>Answer</a:t>
            </a:r>
            <a:r>
              <a:rPr lang="de-DE" dirty="0"/>
              <a:t> Recall:</a:t>
            </a:r>
          </a:p>
        </p:txBody>
      </p:sp>
      <p:sp>
        <p:nvSpPr>
          <p:cNvPr id="11" name="Sehne 10">
            <a:extLst>
              <a:ext uri="{FF2B5EF4-FFF2-40B4-BE49-F238E27FC236}">
                <a16:creationId xmlns:a16="http://schemas.microsoft.com/office/drawing/2014/main" id="{70B47371-F677-8691-64D1-F2DD966EE32D}"/>
              </a:ext>
            </a:extLst>
          </p:cNvPr>
          <p:cNvSpPr/>
          <p:nvPr/>
        </p:nvSpPr>
        <p:spPr>
          <a:xfrm>
            <a:off x="8604339" y="3955200"/>
            <a:ext cx="720000" cy="72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4" name="Gerade Verbindung 13">
            <a:extLst>
              <a:ext uri="{FF2B5EF4-FFF2-40B4-BE49-F238E27FC236}">
                <a16:creationId xmlns:a16="http://schemas.microsoft.com/office/drawing/2014/main" id="{D8F4BB88-CB3A-2E99-91B2-4C36E7F4D014}"/>
              </a:ext>
            </a:extLst>
          </p:cNvPr>
          <p:cNvCxnSpPr/>
          <p:nvPr/>
        </p:nvCxnSpPr>
        <p:spPr>
          <a:xfrm>
            <a:off x="8309230" y="4818291"/>
            <a:ext cx="1341589" cy="0"/>
          </a:xfrm>
          <a:prstGeom prst="line">
            <a:avLst/>
          </a:prstGeom>
        </p:spPr>
        <p:style>
          <a:lnRef idx="2">
            <a:schemeClr val="dk1"/>
          </a:lnRef>
          <a:fillRef idx="0">
            <a:schemeClr val="dk1"/>
          </a:fillRef>
          <a:effectRef idx="1">
            <a:schemeClr val="dk1"/>
          </a:effectRef>
          <a:fontRef idx="minor">
            <a:schemeClr val="tx1"/>
          </a:fontRef>
        </p:style>
      </p:cxnSp>
      <p:sp>
        <p:nvSpPr>
          <p:cNvPr id="15" name="Sehne 14">
            <a:extLst>
              <a:ext uri="{FF2B5EF4-FFF2-40B4-BE49-F238E27FC236}">
                <a16:creationId xmlns:a16="http://schemas.microsoft.com/office/drawing/2014/main" id="{560621E0-5E11-B4BF-5850-62DB69351995}"/>
              </a:ext>
            </a:extLst>
          </p:cNvPr>
          <p:cNvSpPr>
            <a:spLocks/>
          </p:cNvSpPr>
          <p:nvPr/>
        </p:nvSpPr>
        <p:spPr>
          <a:xfrm>
            <a:off x="8604339" y="4896266"/>
            <a:ext cx="720000" cy="72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Rechteck 22">
            <a:extLst>
              <a:ext uri="{FF2B5EF4-FFF2-40B4-BE49-F238E27FC236}">
                <a16:creationId xmlns:a16="http://schemas.microsoft.com/office/drawing/2014/main" id="{27E604F0-27C2-AA95-290B-D321EBFFD04F}"/>
              </a:ext>
            </a:extLst>
          </p:cNvPr>
          <p:cNvSpPr/>
          <p:nvPr/>
        </p:nvSpPr>
        <p:spPr>
          <a:xfrm rot="16200000">
            <a:off x="8366900" y="5063769"/>
            <a:ext cx="764941" cy="429936"/>
          </a:xfrm>
          <a:prstGeom prst="rect">
            <a:avLst/>
          </a:prstGeom>
          <a:solidFill>
            <a:srgbClr val="92D3C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Foliennummernplatzhalter 12">
            <a:extLst>
              <a:ext uri="{FF2B5EF4-FFF2-40B4-BE49-F238E27FC236}">
                <a16:creationId xmlns:a16="http://schemas.microsoft.com/office/drawing/2014/main" id="{78657E4A-0E6E-1468-CB3F-BE268B1E6B10}"/>
              </a:ext>
            </a:extLst>
          </p:cNvPr>
          <p:cNvSpPr>
            <a:spLocks noGrp="1"/>
          </p:cNvSpPr>
          <p:nvPr>
            <p:ph type="sldNum" sz="quarter" idx="12"/>
          </p:nvPr>
        </p:nvSpPr>
        <p:spPr/>
        <p:txBody>
          <a:bodyPr/>
          <a:lstStyle/>
          <a:p>
            <a:r>
              <a:rPr lang="de-DE" dirty="0"/>
              <a:t>30</a:t>
            </a:r>
          </a:p>
        </p:txBody>
      </p:sp>
    </p:spTree>
    <p:extLst>
      <p:ext uri="{BB962C8B-B14F-4D97-AF65-F5344CB8AC3E}">
        <p14:creationId xmlns:p14="http://schemas.microsoft.com/office/powerpoint/2010/main" val="1198055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8E75C-259B-D6E1-4625-7C2323F7CE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419C4E1-B2B1-5AB7-1396-31814B6D3513}"/>
              </a:ext>
            </a:extLst>
          </p:cNvPr>
          <p:cNvSpPr>
            <a:spLocks noGrp="1"/>
          </p:cNvSpPr>
          <p:nvPr>
            <p:ph type="title"/>
          </p:nvPr>
        </p:nvSpPr>
        <p:spPr/>
        <p:txBody>
          <a:bodyPr/>
          <a:lstStyle/>
          <a:p>
            <a:r>
              <a:rPr lang="de-DE" dirty="0"/>
              <a:t>Beispiel: Berechnung </a:t>
            </a:r>
            <a:r>
              <a:rPr lang="de-DE" dirty="0" err="1"/>
              <a:t>Answer</a:t>
            </a:r>
            <a:r>
              <a:rPr lang="de-DE" dirty="0"/>
              <a:t> Metriken</a:t>
            </a:r>
          </a:p>
        </p:txBody>
      </p:sp>
      <p:sp>
        <p:nvSpPr>
          <p:cNvPr id="8" name="Textfeld 7">
            <a:extLst>
              <a:ext uri="{FF2B5EF4-FFF2-40B4-BE49-F238E27FC236}">
                <a16:creationId xmlns:a16="http://schemas.microsoft.com/office/drawing/2014/main" id="{8CFFB8C7-033C-B2C9-DE25-F9363A7C6B18}"/>
              </a:ext>
            </a:extLst>
          </p:cNvPr>
          <p:cNvSpPr txBox="1"/>
          <p:nvPr/>
        </p:nvSpPr>
        <p:spPr>
          <a:xfrm>
            <a:off x="219172" y="1443841"/>
            <a:ext cx="11875418" cy="369332"/>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Precision und Recall</a:t>
            </a:r>
            <a:endParaRPr lang="de-DE" dirty="0">
              <a:effectLst/>
              <a:latin typeface="Helvetica" pitchFamily="2" charset="0"/>
            </a:endParaRPr>
          </a:p>
        </p:txBody>
      </p:sp>
      <p:sp>
        <p:nvSpPr>
          <p:cNvPr id="5" name="Textfeld 4">
            <a:extLst>
              <a:ext uri="{FF2B5EF4-FFF2-40B4-BE49-F238E27FC236}">
                <a16:creationId xmlns:a16="http://schemas.microsoft.com/office/drawing/2014/main" id="{C2588473-C1E8-E30D-82F9-B62A092267E1}"/>
              </a:ext>
            </a:extLst>
          </p:cNvPr>
          <p:cNvSpPr txBox="1"/>
          <p:nvPr/>
        </p:nvSpPr>
        <p:spPr>
          <a:xfrm>
            <a:off x="1197812" y="2263176"/>
            <a:ext cx="2497800" cy="369332"/>
          </a:xfrm>
          <a:prstGeom prst="rect">
            <a:avLst/>
          </a:prstGeom>
          <a:noFill/>
        </p:spPr>
        <p:txBody>
          <a:bodyPr wrap="none" rtlCol="0">
            <a:spAutoFit/>
          </a:bodyPr>
          <a:lstStyle/>
          <a:p>
            <a:r>
              <a:rPr lang="de-DE" b="1" dirty="0"/>
              <a:t>Musterlösung Fakten</a:t>
            </a:r>
          </a:p>
        </p:txBody>
      </p:sp>
      <p:sp>
        <p:nvSpPr>
          <p:cNvPr id="6" name="Textfeld 5">
            <a:extLst>
              <a:ext uri="{FF2B5EF4-FFF2-40B4-BE49-F238E27FC236}">
                <a16:creationId xmlns:a16="http://schemas.microsoft.com/office/drawing/2014/main" id="{ACDE3382-4C53-AADF-031F-FC52C5C3019E}"/>
              </a:ext>
            </a:extLst>
          </p:cNvPr>
          <p:cNvSpPr txBox="1"/>
          <p:nvPr/>
        </p:nvSpPr>
        <p:spPr>
          <a:xfrm>
            <a:off x="6575955" y="2748166"/>
            <a:ext cx="5301059"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p:txBody>
      </p:sp>
      <p:sp>
        <p:nvSpPr>
          <p:cNvPr id="7" name="Textfeld 6">
            <a:extLst>
              <a:ext uri="{FF2B5EF4-FFF2-40B4-BE49-F238E27FC236}">
                <a16:creationId xmlns:a16="http://schemas.microsoft.com/office/drawing/2014/main" id="{2B3B2FFF-B5FC-A0B3-E467-863F92D883BE}"/>
              </a:ext>
            </a:extLst>
          </p:cNvPr>
          <p:cNvSpPr txBox="1"/>
          <p:nvPr/>
        </p:nvSpPr>
        <p:spPr>
          <a:xfrm>
            <a:off x="7326805" y="2234502"/>
            <a:ext cx="2925801" cy="369332"/>
          </a:xfrm>
          <a:prstGeom prst="rect">
            <a:avLst/>
          </a:prstGeom>
          <a:noFill/>
        </p:spPr>
        <p:txBody>
          <a:bodyPr wrap="none" rtlCol="0">
            <a:spAutoFit/>
          </a:bodyPr>
          <a:lstStyle/>
          <a:p>
            <a:r>
              <a:rPr lang="de-DE" b="1" dirty="0"/>
              <a:t>Chatbot-Antwort Fakten</a:t>
            </a:r>
          </a:p>
        </p:txBody>
      </p:sp>
      <p:sp>
        <p:nvSpPr>
          <p:cNvPr id="9" name="Textfeld 8">
            <a:extLst>
              <a:ext uri="{FF2B5EF4-FFF2-40B4-BE49-F238E27FC236}">
                <a16:creationId xmlns:a16="http://schemas.microsoft.com/office/drawing/2014/main" id="{19EB9EE8-0040-A938-E3D3-77EAF60823EE}"/>
              </a:ext>
            </a:extLst>
          </p:cNvPr>
          <p:cNvSpPr txBox="1"/>
          <p:nvPr/>
        </p:nvSpPr>
        <p:spPr>
          <a:xfrm>
            <a:off x="416054" y="2690336"/>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4" name="Foliennummernplatzhalter 3">
            <a:extLst>
              <a:ext uri="{FF2B5EF4-FFF2-40B4-BE49-F238E27FC236}">
                <a16:creationId xmlns:a16="http://schemas.microsoft.com/office/drawing/2014/main" id="{4BD327BB-0C33-29C1-B232-9F686AAC982E}"/>
              </a:ext>
            </a:extLst>
          </p:cNvPr>
          <p:cNvSpPr>
            <a:spLocks noGrp="1"/>
          </p:cNvSpPr>
          <p:nvPr>
            <p:ph type="sldNum" sz="quarter" idx="12"/>
          </p:nvPr>
        </p:nvSpPr>
        <p:spPr/>
        <p:txBody>
          <a:bodyPr/>
          <a:lstStyle/>
          <a:p>
            <a:r>
              <a:rPr lang="de-DE" dirty="0"/>
              <a:t>31</a:t>
            </a:r>
          </a:p>
        </p:txBody>
      </p:sp>
    </p:spTree>
    <p:extLst>
      <p:ext uri="{BB962C8B-B14F-4D97-AF65-F5344CB8AC3E}">
        <p14:creationId xmlns:p14="http://schemas.microsoft.com/office/powerpoint/2010/main" val="2016534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BBDF2-E462-218C-6914-C815056EDC7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7999209-17C0-3F78-67B5-594F1FDBC0CF}"/>
              </a:ext>
            </a:extLst>
          </p:cNvPr>
          <p:cNvSpPr>
            <a:spLocks noGrp="1"/>
          </p:cNvSpPr>
          <p:nvPr>
            <p:ph type="title"/>
          </p:nvPr>
        </p:nvSpPr>
        <p:spPr/>
        <p:txBody>
          <a:bodyPr/>
          <a:lstStyle/>
          <a:p>
            <a:r>
              <a:rPr lang="de-DE" dirty="0"/>
              <a:t>Beispiel: Berechnung </a:t>
            </a:r>
            <a:r>
              <a:rPr lang="de-DE" dirty="0" err="1"/>
              <a:t>Answer</a:t>
            </a:r>
            <a:r>
              <a:rPr lang="de-DE" dirty="0"/>
              <a:t> Metriken</a:t>
            </a:r>
          </a:p>
        </p:txBody>
      </p:sp>
      <p:sp>
        <p:nvSpPr>
          <p:cNvPr id="5" name="Textfeld 4">
            <a:extLst>
              <a:ext uri="{FF2B5EF4-FFF2-40B4-BE49-F238E27FC236}">
                <a16:creationId xmlns:a16="http://schemas.microsoft.com/office/drawing/2014/main" id="{926C4C9C-03B9-FDBC-4111-83872281561C}"/>
              </a:ext>
            </a:extLst>
          </p:cNvPr>
          <p:cNvSpPr txBox="1"/>
          <p:nvPr/>
        </p:nvSpPr>
        <p:spPr>
          <a:xfrm>
            <a:off x="1197812" y="2263176"/>
            <a:ext cx="2497800" cy="369332"/>
          </a:xfrm>
          <a:prstGeom prst="rect">
            <a:avLst/>
          </a:prstGeom>
          <a:noFill/>
        </p:spPr>
        <p:txBody>
          <a:bodyPr wrap="none" rtlCol="0">
            <a:spAutoFit/>
          </a:bodyPr>
          <a:lstStyle/>
          <a:p>
            <a:r>
              <a:rPr lang="de-DE" b="1" dirty="0"/>
              <a:t>Musterlösung Fakten</a:t>
            </a:r>
          </a:p>
        </p:txBody>
      </p:sp>
      <p:sp>
        <p:nvSpPr>
          <p:cNvPr id="6" name="Textfeld 5">
            <a:extLst>
              <a:ext uri="{FF2B5EF4-FFF2-40B4-BE49-F238E27FC236}">
                <a16:creationId xmlns:a16="http://schemas.microsoft.com/office/drawing/2014/main" id="{1E451960-E147-47D4-C0BD-200276DCB0FF}"/>
              </a:ext>
            </a:extLst>
          </p:cNvPr>
          <p:cNvSpPr txBox="1"/>
          <p:nvPr/>
        </p:nvSpPr>
        <p:spPr>
          <a:xfrm>
            <a:off x="6575955" y="2748166"/>
            <a:ext cx="5301059"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Produkt XY kostet 10 Euro pro Monat</a:t>
            </a:r>
          </a:p>
        </p:txBody>
      </p:sp>
      <p:sp>
        <p:nvSpPr>
          <p:cNvPr id="7" name="Textfeld 6">
            <a:extLst>
              <a:ext uri="{FF2B5EF4-FFF2-40B4-BE49-F238E27FC236}">
                <a16:creationId xmlns:a16="http://schemas.microsoft.com/office/drawing/2014/main" id="{FCCE676D-207D-5FAA-B6C6-3A1F8838AB1F}"/>
              </a:ext>
            </a:extLst>
          </p:cNvPr>
          <p:cNvSpPr txBox="1"/>
          <p:nvPr/>
        </p:nvSpPr>
        <p:spPr>
          <a:xfrm>
            <a:off x="7326805" y="2234502"/>
            <a:ext cx="2925801" cy="369332"/>
          </a:xfrm>
          <a:prstGeom prst="rect">
            <a:avLst/>
          </a:prstGeom>
          <a:noFill/>
        </p:spPr>
        <p:txBody>
          <a:bodyPr wrap="none" rtlCol="0">
            <a:spAutoFit/>
          </a:bodyPr>
          <a:lstStyle/>
          <a:p>
            <a:r>
              <a:rPr lang="de-DE" b="1" dirty="0"/>
              <a:t>Chatbot-Antwort Fakten</a:t>
            </a:r>
          </a:p>
        </p:txBody>
      </p:sp>
      <p:sp>
        <p:nvSpPr>
          <p:cNvPr id="10" name="Textfeld 9">
            <a:extLst>
              <a:ext uri="{FF2B5EF4-FFF2-40B4-BE49-F238E27FC236}">
                <a16:creationId xmlns:a16="http://schemas.microsoft.com/office/drawing/2014/main" id="{2B6097F8-3632-F7D7-A8BF-9473DA5F0736}"/>
              </a:ext>
            </a:extLst>
          </p:cNvPr>
          <p:cNvSpPr txBox="1"/>
          <p:nvPr/>
        </p:nvSpPr>
        <p:spPr>
          <a:xfrm>
            <a:off x="460442" y="4199770"/>
            <a:ext cx="10856067" cy="369332"/>
          </a:xfrm>
          <a:prstGeom prst="rect">
            <a:avLst/>
          </a:prstGeom>
          <a:noFill/>
        </p:spPr>
        <p:txBody>
          <a:bodyPr wrap="square">
            <a:spAutoFit/>
          </a:bodyPr>
          <a:lstStyle/>
          <a:p>
            <a:pPr>
              <a:buNone/>
            </a:pPr>
            <a:r>
              <a:rPr lang="de-DE" b="1" dirty="0">
                <a:effectLst/>
                <a:latin typeface="Helvetica" pitchFamily="2" charset="0"/>
              </a:rPr>
              <a:t>True Positives (TP)	</a:t>
            </a:r>
            <a:r>
              <a:rPr lang="de-DE" dirty="0">
                <a:effectLst/>
                <a:latin typeface="Helvetica" pitchFamily="2" charset="0"/>
              </a:rPr>
              <a:t>: 1 Fakt der Musterlösung kommt in der Chatbot-Antwort vor</a:t>
            </a:r>
          </a:p>
        </p:txBody>
      </p:sp>
      <p:sp>
        <p:nvSpPr>
          <p:cNvPr id="9" name="Textfeld 8">
            <a:extLst>
              <a:ext uri="{FF2B5EF4-FFF2-40B4-BE49-F238E27FC236}">
                <a16:creationId xmlns:a16="http://schemas.microsoft.com/office/drawing/2014/main" id="{D50C47F2-A219-5514-5792-BEC61AAEDF2A}"/>
              </a:ext>
            </a:extLst>
          </p:cNvPr>
          <p:cNvSpPr txBox="1"/>
          <p:nvPr/>
        </p:nvSpPr>
        <p:spPr>
          <a:xfrm>
            <a:off x="416054" y="2690336"/>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rgbClr val="00B050"/>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11" name="Textfeld 10">
            <a:extLst>
              <a:ext uri="{FF2B5EF4-FFF2-40B4-BE49-F238E27FC236}">
                <a16:creationId xmlns:a16="http://schemas.microsoft.com/office/drawing/2014/main" id="{EFF961FE-67AA-C187-112F-47ABD3879CE7}"/>
              </a:ext>
            </a:extLst>
          </p:cNvPr>
          <p:cNvSpPr txBox="1"/>
          <p:nvPr/>
        </p:nvSpPr>
        <p:spPr>
          <a:xfrm>
            <a:off x="219172" y="1443841"/>
            <a:ext cx="11875418" cy="369332"/>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Precision und Recall</a:t>
            </a:r>
            <a:endParaRPr lang="de-DE" dirty="0">
              <a:effectLst/>
              <a:latin typeface="Helvetica" pitchFamily="2" charset="0"/>
            </a:endParaRPr>
          </a:p>
        </p:txBody>
      </p:sp>
      <p:sp>
        <p:nvSpPr>
          <p:cNvPr id="12" name="Foliennummernplatzhalter 11">
            <a:extLst>
              <a:ext uri="{FF2B5EF4-FFF2-40B4-BE49-F238E27FC236}">
                <a16:creationId xmlns:a16="http://schemas.microsoft.com/office/drawing/2014/main" id="{7647EEF0-4AB3-F66B-6E8C-3ACB75E9CB32}"/>
              </a:ext>
            </a:extLst>
          </p:cNvPr>
          <p:cNvSpPr>
            <a:spLocks noGrp="1"/>
          </p:cNvSpPr>
          <p:nvPr>
            <p:ph type="sldNum" sz="quarter" idx="12"/>
          </p:nvPr>
        </p:nvSpPr>
        <p:spPr/>
        <p:txBody>
          <a:bodyPr/>
          <a:lstStyle/>
          <a:p>
            <a:r>
              <a:rPr lang="de-DE" dirty="0"/>
              <a:t>31</a:t>
            </a:r>
          </a:p>
        </p:txBody>
      </p:sp>
    </p:spTree>
    <p:extLst>
      <p:ext uri="{BB962C8B-B14F-4D97-AF65-F5344CB8AC3E}">
        <p14:creationId xmlns:p14="http://schemas.microsoft.com/office/powerpoint/2010/main" val="3741210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6AAD6-1FD4-D03C-37BB-73F5642B35E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1609E70-B352-55E2-3F3C-2A263D2B59BE}"/>
              </a:ext>
            </a:extLst>
          </p:cNvPr>
          <p:cNvSpPr>
            <a:spLocks noGrp="1"/>
          </p:cNvSpPr>
          <p:nvPr>
            <p:ph type="title"/>
          </p:nvPr>
        </p:nvSpPr>
        <p:spPr/>
        <p:txBody>
          <a:bodyPr/>
          <a:lstStyle/>
          <a:p>
            <a:r>
              <a:rPr lang="de-DE" dirty="0"/>
              <a:t>Beispiel: Berechnung </a:t>
            </a:r>
            <a:r>
              <a:rPr lang="de-DE" dirty="0" err="1"/>
              <a:t>Answer</a:t>
            </a:r>
            <a:r>
              <a:rPr lang="de-DE" dirty="0"/>
              <a:t> Metriken</a:t>
            </a:r>
          </a:p>
        </p:txBody>
      </p:sp>
      <p:sp>
        <p:nvSpPr>
          <p:cNvPr id="5" name="Textfeld 4">
            <a:extLst>
              <a:ext uri="{FF2B5EF4-FFF2-40B4-BE49-F238E27FC236}">
                <a16:creationId xmlns:a16="http://schemas.microsoft.com/office/drawing/2014/main" id="{04D1AEB1-5F1F-7DD0-3F11-4483304B540E}"/>
              </a:ext>
            </a:extLst>
          </p:cNvPr>
          <p:cNvSpPr txBox="1"/>
          <p:nvPr/>
        </p:nvSpPr>
        <p:spPr>
          <a:xfrm>
            <a:off x="1197812" y="2263176"/>
            <a:ext cx="2497800" cy="369332"/>
          </a:xfrm>
          <a:prstGeom prst="rect">
            <a:avLst/>
          </a:prstGeom>
          <a:noFill/>
        </p:spPr>
        <p:txBody>
          <a:bodyPr wrap="none" rtlCol="0">
            <a:spAutoFit/>
          </a:bodyPr>
          <a:lstStyle/>
          <a:p>
            <a:r>
              <a:rPr lang="de-DE" b="1" dirty="0"/>
              <a:t>Musterlösung Fakten</a:t>
            </a:r>
          </a:p>
        </p:txBody>
      </p:sp>
      <p:sp>
        <p:nvSpPr>
          <p:cNvPr id="6" name="Textfeld 5">
            <a:extLst>
              <a:ext uri="{FF2B5EF4-FFF2-40B4-BE49-F238E27FC236}">
                <a16:creationId xmlns:a16="http://schemas.microsoft.com/office/drawing/2014/main" id="{248CD97B-15B7-81C0-E415-173B4FFD04F6}"/>
              </a:ext>
            </a:extLst>
          </p:cNvPr>
          <p:cNvSpPr txBox="1"/>
          <p:nvPr/>
        </p:nvSpPr>
        <p:spPr>
          <a:xfrm>
            <a:off x="6575955" y="2748166"/>
            <a:ext cx="5301059" cy="646331"/>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rgbClr val="00B050"/>
                </a:solidFill>
              </a:rPr>
              <a:t>Keine “ungewünschten“ Fakten</a:t>
            </a:r>
          </a:p>
        </p:txBody>
      </p:sp>
      <p:sp>
        <p:nvSpPr>
          <p:cNvPr id="7" name="Textfeld 6">
            <a:extLst>
              <a:ext uri="{FF2B5EF4-FFF2-40B4-BE49-F238E27FC236}">
                <a16:creationId xmlns:a16="http://schemas.microsoft.com/office/drawing/2014/main" id="{34C50721-3E07-73B0-1DF4-1CE2591E08BA}"/>
              </a:ext>
            </a:extLst>
          </p:cNvPr>
          <p:cNvSpPr txBox="1"/>
          <p:nvPr/>
        </p:nvSpPr>
        <p:spPr>
          <a:xfrm>
            <a:off x="7326805" y="2234502"/>
            <a:ext cx="2925801" cy="369332"/>
          </a:xfrm>
          <a:prstGeom prst="rect">
            <a:avLst/>
          </a:prstGeom>
          <a:noFill/>
        </p:spPr>
        <p:txBody>
          <a:bodyPr wrap="none" rtlCol="0">
            <a:spAutoFit/>
          </a:bodyPr>
          <a:lstStyle/>
          <a:p>
            <a:r>
              <a:rPr lang="de-DE" b="1" dirty="0"/>
              <a:t>Chatbot-Antwort Fakten</a:t>
            </a:r>
          </a:p>
        </p:txBody>
      </p:sp>
      <p:sp>
        <p:nvSpPr>
          <p:cNvPr id="10" name="Textfeld 9">
            <a:extLst>
              <a:ext uri="{FF2B5EF4-FFF2-40B4-BE49-F238E27FC236}">
                <a16:creationId xmlns:a16="http://schemas.microsoft.com/office/drawing/2014/main" id="{1ABC6132-2D08-8624-E7AE-FAE76BDB6981}"/>
              </a:ext>
            </a:extLst>
          </p:cNvPr>
          <p:cNvSpPr txBox="1"/>
          <p:nvPr/>
        </p:nvSpPr>
        <p:spPr>
          <a:xfrm>
            <a:off x="460442" y="4199770"/>
            <a:ext cx="10856067" cy="646331"/>
          </a:xfrm>
          <a:prstGeom prst="rect">
            <a:avLst/>
          </a:prstGeom>
          <a:noFill/>
        </p:spPr>
        <p:txBody>
          <a:bodyPr wrap="square">
            <a:spAutoFit/>
          </a:bodyPr>
          <a:lstStyle/>
          <a:p>
            <a:pPr>
              <a:buNone/>
            </a:pPr>
            <a:endParaRPr lang="de-DE" b="1" dirty="0">
              <a:effectLst/>
              <a:latin typeface="Helvetica" pitchFamily="2" charset="0"/>
            </a:endParaRPr>
          </a:p>
          <a:p>
            <a:pPr>
              <a:buNone/>
            </a:pPr>
            <a:r>
              <a:rPr lang="de-DE" b="1" dirty="0" err="1">
                <a:effectLst/>
                <a:latin typeface="Helvetica" pitchFamily="2" charset="0"/>
              </a:rPr>
              <a:t>False</a:t>
            </a:r>
            <a:r>
              <a:rPr lang="de-DE" b="1" dirty="0">
                <a:effectLst/>
                <a:latin typeface="Helvetica" pitchFamily="2" charset="0"/>
              </a:rPr>
              <a:t> Positives (FP)	</a:t>
            </a:r>
            <a:r>
              <a:rPr lang="de-DE" dirty="0">
                <a:effectLst/>
                <a:latin typeface="Helvetica" pitchFamily="2" charset="0"/>
              </a:rPr>
              <a:t>:</a:t>
            </a:r>
            <a:r>
              <a:rPr lang="de-DE" b="1" dirty="0">
                <a:effectLst/>
                <a:latin typeface="Helvetica" pitchFamily="2" charset="0"/>
              </a:rPr>
              <a:t> </a:t>
            </a:r>
            <a:r>
              <a:rPr lang="de-DE" dirty="0">
                <a:effectLst/>
                <a:latin typeface="Helvetica" pitchFamily="2" charset="0"/>
              </a:rPr>
              <a:t>0 Fakten kommen zusätzlich in der Chatbot-Antwort vor</a:t>
            </a:r>
          </a:p>
        </p:txBody>
      </p:sp>
      <p:sp>
        <p:nvSpPr>
          <p:cNvPr id="9" name="Textfeld 8">
            <a:extLst>
              <a:ext uri="{FF2B5EF4-FFF2-40B4-BE49-F238E27FC236}">
                <a16:creationId xmlns:a16="http://schemas.microsoft.com/office/drawing/2014/main" id="{BEAA100E-18A3-513E-4F09-B95D35CEA3B2}"/>
              </a:ext>
            </a:extLst>
          </p:cNvPr>
          <p:cNvSpPr txBox="1"/>
          <p:nvPr/>
        </p:nvSpPr>
        <p:spPr>
          <a:xfrm>
            <a:off x="416054" y="2690336"/>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4" name="Textfeld 3">
            <a:extLst>
              <a:ext uri="{FF2B5EF4-FFF2-40B4-BE49-F238E27FC236}">
                <a16:creationId xmlns:a16="http://schemas.microsoft.com/office/drawing/2014/main" id="{D7BDF44F-E8EC-0DA0-14F0-1F65A2912B52}"/>
              </a:ext>
            </a:extLst>
          </p:cNvPr>
          <p:cNvSpPr txBox="1"/>
          <p:nvPr/>
        </p:nvSpPr>
        <p:spPr>
          <a:xfrm>
            <a:off x="219172" y="1443841"/>
            <a:ext cx="11875418" cy="369332"/>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Precision und Recall</a:t>
            </a:r>
            <a:endParaRPr lang="de-DE" dirty="0">
              <a:effectLst/>
              <a:latin typeface="Helvetica" pitchFamily="2" charset="0"/>
            </a:endParaRPr>
          </a:p>
        </p:txBody>
      </p:sp>
      <p:sp>
        <p:nvSpPr>
          <p:cNvPr id="11" name="Foliennummernplatzhalter 10">
            <a:extLst>
              <a:ext uri="{FF2B5EF4-FFF2-40B4-BE49-F238E27FC236}">
                <a16:creationId xmlns:a16="http://schemas.microsoft.com/office/drawing/2014/main" id="{EC1FBD6B-E5A4-B31A-350D-4663CB9A8BC4}"/>
              </a:ext>
            </a:extLst>
          </p:cNvPr>
          <p:cNvSpPr>
            <a:spLocks noGrp="1"/>
          </p:cNvSpPr>
          <p:nvPr>
            <p:ph type="sldNum" sz="quarter" idx="12"/>
          </p:nvPr>
        </p:nvSpPr>
        <p:spPr/>
        <p:txBody>
          <a:bodyPr/>
          <a:lstStyle/>
          <a:p>
            <a:r>
              <a:rPr lang="de-DE" dirty="0"/>
              <a:t>31</a:t>
            </a:r>
          </a:p>
        </p:txBody>
      </p:sp>
    </p:spTree>
    <p:extLst>
      <p:ext uri="{BB962C8B-B14F-4D97-AF65-F5344CB8AC3E}">
        <p14:creationId xmlns:p14="http://schemas.microsoft.com/office/powerpoint/2010/main" val="1307496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4FC02-E100-9C54-1109-0C18E85DDE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63874A7-D77B-08E1-05A8-9FDD213CCE0F}"/>
              </a:ext>
            </a:extLst>
          </p:cNvPr>
          <p:cNvSpPr>
            <a:spLocks noGrp="1"/>
          </p:cNvSpPr>
          <p:nvPr>
            <p:ph type="title"/>
          </p:nvPr>
        </p:nvSpPr>
        <p:spPr/>
        <p:txBody>
          <a:bodyPr/>
          <a:lstStyle/>
          <a:p>
            <a:r>
              <a:rPr lang="de-DE" dirty="0"/>
              <a:t>Beispiel: Berechnung </a:t>
            </a:r>
            <a:r>
              <a:rPr lang="de-DE" dirty="0" err="1"/>
              <a:t>Answer</a:t>
            </a:r>
            <a:r>
              <a:rPr lang="de-DE" dirty="0"/>
              <a:t> Metriken</a:t>
            </a:r>
          </a:p>
        </p:txBody>
      </p:sp>
      <p:sp>
        <p:nvSpPr>
          <p:cNvPr id="5" name="Textfeld 4">
            <a:extLst>
              <a:ext uri="{FF2B5EF4-FFF2-40B4-BE49-F238E27FC236}">
                <a16:creationId xmlns:a16="http://schemas.microsoft.com/office/drawing/2014/main" id="{6B132FC5-0FB1-1E0D-65D7-9CE514A1C744}"/>
              </a:ext>
            </a:extLst>
          </p:cNvPr>
          <p:cNvSpPr txBox="1"/>
          <p:nvPr/>
        </p:nvSpPr>
        <p:spPr>
          <a:xfrm>
            <a:off x="1197812" y="2263176"/>
            <a:ext cx="2497800" cy="369332"/>
          </a:xfrm>
          <a:prstGeom prst="rect">
            <a:avLst/>
          </a:prstGeom>
          <a:noFill/>
        </p:spPr>
        <p:txBody>
          <a:bodyPr wrap="none" rtlCol="0">
            <a:spAutoFit/>
          </a:bodyPr>
          <a:lstStyle/>
          <a:p>
            <a:r>
              <a:rPr lang="de-DE" b="1" dirty="0"/>
              <a:t>Musterlösung Fakten</a:t>
            </a:r>
          </a:p>
        </p:txBody>
      </p:sp>
      <p:sp>
        <p:nvSpPr>
          <p:cNvPr id="6" name="Textfeld 5">
            <a:extLst>
              <a:ext uri="{FF2B5EF4-FFF2-40B4-BE49-F238E27FC236}">
                <a16:creationId xmlns:a16="http://schemas.microsoft.com/office/drawing/2014/main" id="{C5229D4E-5C89-393F-3CE3-45EC4688E09E}"/>
              </a:ext>
            </a:extLst>
          </p:cNvPr>
          <p:cNvSpPr txBox="1"/>
          <p:nvPr/>
        </p:nvSpPr>
        <p:spPr>
          <a:xfrm>
            <a:off x="6575955" y="2748166"/>
            <a:ext cx="5301059"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p:txBody>
      </p:sp>
      <p:sp>
        <p:nvSpPr>
          <p:cNvPr id="7" name="Textfeld 6">
            <a:extLst>
              <a:ext uri="{FF2B5EF4-FFF2-40B4-BE49-F238E27FC236}">
                <a16:creationId xmlns:a16="http://schemas.microsoft.com/office/drawing/2014/main" id="{FD592967-B505-5121-7870-67948B421BD5}"/>
              </a:ext>
            </a:extLst>
          </p:cNvPr>
          <p:cNvSpPr txBox="1"/>
          <p:nvPr/>
        </p:nvSpPr>
        <p:spPr>
          <a:xfrm>
            <a:off x="7326805" y="2234502"/>
            <a:ext cx="2925801" cy="369332"/>
          </a:xfrm>
          <a:prstGeom prst="rect">
            <a:avLst/>
          </a:prstGeom>
          <a:noFill/>
        </p:spPr>
        <p:txBody>
          <a:bodyPr wrap="none" rtlCol="0">
            <a:spAutoFit/>
          </a:bodyPr>
          <a:lstStyle/>
          <a:p>
            <a:r>
              <a:rPr lang="de-DE" b="1" dirty="0"/>
              <a:t>Chatbot-Antwort Fakten</a:t>
            </a:r>
          </a:p>
        </p:txBody>
      </p:sp>
      <p:sp>
        <p:nvSpPr>
          <p:cNvPr id="10" name="Textfeld 9">
            <a:extLst>
              <a:ext uri="{FF2B5EF4-FFF2-40B4-BE49-F238E27FC236}">
                <a16:creationId xmlns:a16="http://schemas.microsoft.com/office/drawing/2014/main" id="{1CD07E07-796C-6068-9F98-3BCBF46E376C}"/>
              </a:ext>
            </a:extLst>
          </p:cNvPr>
          <p:cNvSpPr txBox="1"/>
          <p:nvPr/>
        </p:nvSpPr>
        <p:spPr>
          <a:xfrm>
            <a:off x="460442" y="4199770"/>
            <a:ext cx="10856067" cy="923330"/>
          </a:xfrm>
          <a:prstGeom prst="rect">
            <a:avLst/>
          </a:prstGeom>
          <a:noFill/>
        </p:spPr>
        <p:txBody>
          <a:bodyPr wrap="square">
            <a:spAutoFit/>
          </a:bodyPr>
          <a:lstStyle/>
          <a:p>
            <a:pPr>
              <a:buNone/>
            </a:pPr>
            <a:endParaRPr lang="de-DE" b="1" dirty="0">
              <a:effectLst/>
              <a:latin typeface="Helvetica" pitchFamily="2" charset="0"/>
            </a:endParaRPr>
          </a:p>
          <a:p>
            <a:pPr>
              <a:buNone/>
            </a:pPr>
            <a:endParaRPr lang="de-DE" b="1" dirty="0">
              <a:latin typeface="Helvetica" pitchFamily="2" charset="0"/>
            </a:endParaRPr>
          </a:p>
          <a:p>
            <a:pPr>
              <a:buNone/>
            </a:pPr>
            <a:r>
              <a:rPr lang="de-DE" b="1" dirty="0" err="1">
                <a:effectLst/>
                <a:latin typeface="Helvetica" pitchFamily="2" charset="0"/>
              </a:rPr>
              <a:t>False</a:t>
            </a:r>
            <a:r>
              <a:rPr lang="de-DE" b="1" dirty="0">
                <a:effectLst/>
                <a:latin typeface="Helvetica" pitchFamily="2" charset="0"/>
              </a:rPr>
              <a:t> Negatives (FN)	</a:t>
            </a:r>
            <a:r>
              <a:rPr lang="de-DE" dirty="0">
                <a:effectLst/>
                <a:latin typeface="Helvetica" pitchFamily="2" charset="0"/>
              </a:rPr>
              <a:t>: 2 Fakten der Musterlösung kommen </a:t>
            </a:r>
            <a:r>
              <a:rPr lang="de-DE" dirty="0">
                <a:latin typeface="Helvetica" pitchFamily="2" charset="0"/>
              </a:rPr>
              <a:t>NICHT in der Chatbot-Antwort vor</a:t>
            </a:r>
          </a:p>
        </p:txBody>
      </p:sp>
      <p:sp>
        <p:nvSpPr>
          <p:cNvPr id="9" name="Textfeld 8">
            <a:extLst>
              <a:ext uri="{FF2B5EF4-FFF2-40B4-BE49-F238E27FC236}">
                <a16:creationId xmlns:a16="http://schemas.microsoft.com/office/drawing/2014/main" id="{7A118289-2B7D-B89A-33B1-F6BF2BF6FF38}"/>
              </a:ext>
            </a:extLst>
          </p:cNvPr>
          <p:cNvSpPr txBox="1"/>
          <p:nvPr/>
        </p:nvSpPr>
        <p:spPr>
          <a:xfrm>
            <a:off x="416054" y="2690336"/>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FF0000"/>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rgbClr val="FF0000"/>
                </a:solidFill>
              </a:rPr>
              <a:t>Vertrag kann monatlich </a:t>
            </a:r>
          </a:p>
          <a:p>
            <a:r>
              <a:rPr lang="de-DE" dirty="0">
                <a:solidFill>
                  <a:srgbClr val="FF0000"/>
                </a:solidFill>
              </a:rPr>
              <a:t>     gekündigt werden</a:t>
            </a:r>
          </a:p>
        </p:txBody>
      </p:sp>
      <p:sp>
        <p:nvSpPr>
          <p:cNvPr id="4" name="Textfeld 3">
            <a:extLst>
              <a:ext uri="{FF2B5EF4-FFF2-40B4-BE49-F238E27FC236}">
                <a16:creationId xmlns:a16="http://schemas.microsoft.com/office/drawing/2014/main" id="{94546A4B-6DDF-614B-8CDB-101D2D3C3E56}"/>
              </a:ext>
            </a:extLst>
          </p:cNvPr>
          <p:cNvSpPr txBox="1"/>
          <p:nvPr/>
        </p:nvSpPr>
        <p:spPr>
          <a:xfrm>
            <a:off x="219172" y="1443841"/>
            <a:ext cx="11875418" cy="369332"/>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Precision und Recall</a:t>
            </a:r>
            <a:endParaRPr lang="de-DE" dirty="0">
              <a:effectLst/>
              <a:latin typeface="Helvetica" pitchFamily="2" charset="0"/>
            </a:endParaRPr>
          </a:p>
        </p:txBody>
      </p:sp>
      <p:sp>
        <p:nvSpPr>
          <p:cNvPr id="11" name="Foliennummernplatzhalter 10">
            <a:extLst>
              <a:ext uri="{FF2B5EF4-FFF2-40B4-BE49-F238E27FC236}">
                <a16:creationId xmlns:a16="http://schemas.microsoft.com/office/drawing/2014/main" id="{3C709F40-03D6-91F1-3CDC-69782AD363CE}"/>
              </a:ext>
            </a:extLst>
          </p:cNvPr>
          <p:cNvSpPr>
            <a:spLocks noGrp="1"/>
          </p:cNvSpPr>
          <p:nvPr>
            <p:ph type="sldNum" sz="quarter" idx="12"/>
          </p:nvPr>
        </p:nvSpPr>
        <p:spPr/>
        <p:txBody>
          <a:bodyPr/>
          <a:lstStyle/>
          <a:p>
            <a:r>
              <a:rPr lang="de-DE" dirty="0"/>
              <a:t>31</a:t>
            </a:r>
          </a:p>
        </p:txBody>
      </p:sp>
    </p:spTree>
    <p:extLst>
      <p:ext uri="{BB962C8B-B14F-4D97-AF65-F5344CB8AC3E}">
        <p14:creationId xmlns:p14="http://schemas.microsoft.com/office/powerpoint/2010/main" val="36567113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16A10-6EB5-AD56-2DD9-0048E38321A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3931074-8399-8038-E9F1-FC507EE997E8}"/>
              </a:ext>
            </a:extLst>
          </p:cNvPr>
          <p:cNvSpPr>
            <a:spLocks noGrp="1"/>
          </p:cNvSpPr>
          <p:nvPr>
            <p:ph type="title"/>
          </p:nvPr>
        </p:nvSpPr>
        <p:spPr/>
        <p:txBody>
          <a:bodyPr/>
          <a:lstStyle/>
          <a:p>
            <a:r>
              <a:rPr lang="de-DE" dirty="0"/>
              <a:t>Beispiel: Berechnung </a:t>
            </a:r>
            <a:r>
              <a:rPr lang="de-DE" dirty="0" err="1"/>
              <a:t>Answer</a:t>
            </a:r>
            <a:r>
              <a:rPr lang="de-DE" dirty="0"/>
              <a:t> Metriken</a:t>
            </a:r>
          </a:p>
        </p:txBody>
      </p:sp>
      <p:sp>
        <p:nvSpPr>
          <p:cNvPr id="5" name="Textfeld 4">
            <a:extLst>
              <a:ext uri="{FF2B5EF4-FFF2-40B4-BE49-F238E27FC236}">
                <a16:creationId xmlns:a16="http://schemas.microsoft.com/office/drawing/2014/main" id="{1F4F4637-88D3-D1A0-A37A-B5AF2175B1A1}"/>
              </a:ext>
            </a:extLst>
          </p:cNvPr>
          <p:cNvSpPr txBox="1"/>
          <p:nvPr/>
        </p:nvSpPr>
        <p:spPr>
          <a:xfrm>
            <a:off x="1197812" y="2263176"/>
            <a:ext cx="2497800" cy="369332"/>
          </a:xfrm>
          <a:prstGeom prst="rect">
            <a:avLst/>
          </a:prstGeom>
          <a:noFill/>
        </p:spPr>
        <p:txBody>
          <a:bodyPr wrap="none" rtlCol="0">
            <a:spAutoFit/>
          </a:bodyPr>
          <a:lstStyle/>
          <a:p>
            <a:r>
              <a:rPr lang="de-DE" b="1" dirty="0"/>
              <a:t>Musterlösung Fakten</a:t>
            </a:r>
          </a:p>
        </p:txBody>
      </p:sp>
      <p:sp>
        <p:nvSpPr>
          <p:cNvPr id="6" name="Textfeld 5">
            <a:extLst>
              <a:ext uri="{FF2B5EF4-FFF2-40B4-BE49-F238E27FC236}">
                <a16:creationId xmlns:a16="http://schemas.microsoft.com/office/drawing/2014/main" id="{47AFBF93-90FF-7BEB-9C06-FB806274EBFE}"/>
              </a:ext>
            </a:extLst>
          </p:cNvPr>
          <p:cNvSpPr txBox="1"/>
          <p:nvPr/>
        </p:nvSpPr>
        <p:spPr>
          <a:xfrm>
            <a:off x="6575955" y="2748166"/>
            <a:ext cx="5301059"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p:txBody>
      </p:sp>
      <p:sp>
        <p:nvSpPr>
          <p:cNvPr id="7" name="Textfeld 6">
            <a:extLst>
              <a:ext uri="{FF2B5EF4-FFF2-40B4-BE49-F238E27FC236}">
                <a16:creationId xmlns:a16="http://schemas.microsoft.com/office/drawing/2014/main" id="{D4389252-7F4D-583C-EAF2-27C405E74FF7}"/>
              </a:ext>
            </a:extLst>
          </p:cNvPr>
          <p:cNvSpPr txBox="1"/>
          <p:nvPr/>
        </p:nvSpPr>
        <p:spPr>
          <a:xfrm>
            <a:off x="7326805" y="2234502"/>
            <a:ext cx="2925801" cy="369332"/>
          </a:xfrm>
          <a:prstGeom prst="rect">
            <a:avLst/>
          </a:prstGeom>
          <a:noFill/>
        </p:spPr>
        <p:txBody>
          <a:bodyPr wrap="none" rtlCol="0">
            <a:spAutoFit/>
          </a:bodyPr>
          <a:lstStyle/>
          <a:p>
            <a:r>
              <a:rPr lang="de-DE" b="1" dirty="0"/>
              <a:t>Chatbot-Antwort Fakten</a:t>
            </a:r>
          </a:p>
        </p:txBody>
      </p:sp>
      <p:sp>
        <p:nvSpPr>
          <p:cNvPr id="10" name="Textfeld 9">
            <a:extLst>
              <a:ext uri="{FF2B5EF4-FFF2-40B4-BE49-F238E27FC236}">
                <a16:creationId xmlns:a16="http://schemas.microsoft.com/office/drawing/2014/main" id="{E68F249F-9250-D83C-2EA5-C74C02DC0D76}"/>
              </a:ext>
            </a:extLst>
          </p:cNvPr>
          <p:cNvSpPr txBox="1"/>
          <p:nvPr/>
        </p:nvSpPr>
        <p:spPr>
          <a:xfrm>
            <a:off x="460442" y="4199770"/>
            <a:ext cx="10856067" cy="923330"/>
          </a:xfrm>
          <a:prstGeom prst="rect">
            <a:avLst/>
          </a:prstGeom>
          <a:noFill/>
        </p:spPr>
        <p:txBody>
          <a:bodyPr wrap="square">
            <a:spAutoFit/>
          </a:bodyPr>
          <a:lstStyle/>
          <a:p>
            <a:pPr>
              <a:buNone/>
            </a:pPr>
            <a:r>
              <a:rPr lang="de-DE" b="1" dirty="0">
                <a:effectLst/>
                <a:latin typeface="Helvetica" pitchFamily="2" charset="0"/>
              </a:rPr>
              <a:t>True Positives (TP)	</a:t>
            </a:r>
            <a:r>
              <a:rPr lang="de-DE" dirty="0">
                <a:effectLst/>
                <a:latin typeface="Helvetica" pitchFamily="2" charset="0"/>
              </a:rPr>
              <a:t>: 1 Fakt der Musterlösung kommt in der Chatbot-Antwort vor</a:t>
            </a:r>
          </a:p>
          <a:p>
            <a:pPr>
              <a:buNone/>
            </a:pPr>
            <a:r>
              <a:rPr lang="de-DE" b="1" dirty="0" err="1">
                <a:effectLst/>
                <a:latin typeface="Helvetica" pitchFamily="2" charset="0"/>
              </a:rPr>
              <a:t>False</a:t>
            </a:r>
            <a:r>
              <a:rPr lang="de-DE" b="1" dirty="0">
                <a:effectLst/>
                <a:latin typeface="Helvetica" pitchFamily="2" charset="0"/>
              </a:rPr>
              <a:t> Positives (FP)	</a:t>
            </a:r>
            <a:r>
              <a:rPr lang="de-DE" dirty="0">
                <a:effectLst/>
                <a:latin typeface="Helvetica" pitchFamily="2" charset="0"/>
              </a:rPr>
              <a:t>:</a:t>
            </a:r>
            <a:r>
              <a:rPr lang="de-DE" b="1" dirty="0">
                <a:effectLst/>
                <a:latin typeface="Helvetica" pitchFamily="2" charset="0"/>
              </a:rPr>
              <a:t> </a:t>
            </a:r>
            <a:r>
              <a:rPr lang="de-DE" dirty="0">
                <a:effectLst/>
                <a:latin typeface="Helvetica" pitchFamily="2" charset="0"/>
              </a:rPr>
              <a:t>0 Fakten kommen zusätzlich in der Chatbot-Antwort vor</a:t>
            </a:r>
          </a:p>
          <a:p>
            <a:pPr>
              <a:buNone/>
            </a:pPr>
            <a:r>
              <a:rPr lang="de-DE" b="1" dirty="0" err="1">
                <a:effectLst/>
                <a:latin typeface="Helvetica" pitchFamily="2" charset="0"/>
              </a:rPr>
              <a:t>False</a:t>
            </a:r>
            <a:r>
              <a:rPr lang="de-DE" b="1" dirty="0">
                <a:effectLst/>
                <a:latin typeface="Helvetica" pitchFamily="2" charset="0"/>
              </a:rPr>
              <a:t> Negatives (FN)	</a:t>
            </a:r>
            <a:r>
              <a:rPr lang="de-DE" dirty="0">
                <a:effectLst/>
                <a:latin typeface="Helvetica" pitchFamily="2" charset="0"/>
              </a:rPr>
              <a:t>: 2 Fakten der Musterlösung kommen </a:t>
            </a:r>
            <a:r>
              <a:rPr lang="de-DE" dirty="0">
                <a:latin typeface="Helvetica" pitchFamily="2" charset="0"/>
              </a:rPr>
              <a:t>NICHT in der Chatbot-Antwort vor</a:t>
            </a:r>
          </a:p>
        </p:txBody>
      </p:sp>
      <p:sp>
        <p:nvSpPr>
          <p:cNvPr id="9" name="Textfeld 8">
            <a:extLst>
              <a:ext uri="{FF2B5EF4-FFF2-40B4-BE49-F238E27FC236}">
                <a16:creationId xmlns:a16="http://schemas.microsoft.com/office/drawing/2014/main" id="{B01C502B-7738-9EDC-F579-F6E837564ED4}"/>
              </a:ext>
            </a:extLst>
          </p:cNvPr>
          <p:cNvSpPr txBox="1"/>
          <p:nvPr/>
        </p:nvSpPr>
        <p:spPr>
          <a:xfrm>
            <a:off x="416054" y="2690336"/>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4" name="Textfeld 3">
            <a:extLst>
              <a:ext uri="{FF2B5EF4-FFF2-40B4-BE49-F238E27FC236}">
                <a16:creationId xmlns:a16="http://schemas.microsoft.com/office/drawing/2014/main" id="{F8F54033-130A-135C-5058-18F1549BCA7C}"/>
              </a:ext>
            </a:extLst>
          </p:cNvPr>
          <p:cNvSpPr txBox="1"/>
          <p:nvPr/>
        </p:nvSpPr>
        <p:spPr>
          <a:xfrm>
            <a:off x="219172" y="1443841"/>
            <a:ext cx="11875418" cy="369332"/>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Precision und Recall</a:t>
            </a:r>
            <a:endParaRPr lang="de-DE" dirty="0">
              <a:effectLst/>
              <a:latin typeface="Helvetica" pitchFamily="2" charset="0"/>
            </a:endParaRPr>
          </a:p>
        </p:txBody>
      </p:sp>
      <p:sp>
        <p:nvSpPr>
          <p:cNvPr id="11" name="Foliennummernplatzhalter 10">
            <a:extLst>
              <a:ext uri="{FF2B5EF4-FFF2-40B4-BE49-F238E27FC236}">
                <a16:creationId xmlns:a16="http://schemas.microsoft.com/office/drawing/2014/main" id="{134C9B03-52FA-B800-0EAC-84923C429C54}"/>
              </a:ext>
            </a:extLst>
          </p:cNvPr>
          <p:cNvSpPr>
            <a:spLocks noGrp="1"/>
          </p:cNvSpPr>
          <p:nvPr>
            <p:ph type="sldNum" sz="quarter" idx="12"/>
          </p:nvPr>
        </p:nvSpPr>
        <p:spPr/>
        <p:txBody>
          <a:bodyPr/>
          <a:lstStyle/>
          <a:p>
            <a:r>
              <a:rPr lang="de-DE" dirty="0"/>
              <a:t>31</a:t>
            </a:r>
          </a:p>
        </p:txBody>
      </p:sp>
    </p:spTree>
    <p:extLst>
      <p:ext uri="{BB962C8B-B14F-4D97-AF65-F5344CB8AC3E}">
        <p14:creationId xmlns:p14="http://schemas.microsoft.com/office/powerpoint/2010/main" val="41687111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4A893-E917-D4DC-B0A5-CE295C10205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71808F-50F6-4394-9DD8-BD5F522F0DDB}"/>
              </a:ext>
            </a:extLst>
          </p:cNvPr>
          <p:cNvSpPr>
            <a:spLocks noGrp="1"/>
          </p:cNvSpPr>
          <p:nvPr>
            <p:ph type="title"/>
          </p:nvPr>
        </p:nvSpPr>
        <p:spPr/>
        <p:txBody>
          <a:bodyPr/>
          <a:lstStyle/>
          <a:p>
            <a:r>
              <a:rPr lang="de-DE" dirty="0"/>
              <a:t>Beispiel: Berechnung </a:t>
            </a:r>
            <a:r>
              <a:rPr lang="de-DE" dirty="0" err="1"/>
              <a:t>Answer</a:t>
            </a:r>
            <a:r>
              <a:rPr lang="de-DE" dirty="0"/>
              <a:t> Metriken</a:t>
            </a:r>
          </a:p>
        </p:txBody>
      </p:sp>
      <p:sp>
        <p:nvSpPr>
          <p:cNvPr id="5" name="Textfeld 4">
            <a:extLst>
              <a:ext uri="{FF2B5EF4-FFF2-40B4-BE49-F238E27FC236}">
                <a16:creationId xmlns:a16="http://schemas.microsoft.com/office/drawing/2014/main" id="{6C62691C-1D87-2DC7-32C6-2058F705C7C8}"/>
              </a:ext>
            </a:extLst>
          </p:cNvPr>
          <p:cNvSpPr txBox="1"/>
          <p:nvPr/>
        </p:nvSpPr>
        <p:spPr>
          <a:xfrm>
            <a:off x="1197812" y="2263176"/>
            <a:ext cx="2497800" cy="369332"/>
          </a:xfrm>
          <a:prstGeom prst="rect">
            <a:avLst/>
          </a:prstGeom>
          <a:noFill/>
        </p:spPr>
        <p:txBody>
          <a:bodyPr wrap="none" rtlCol="0">
            <a:spAutoFit/>
          </a:bodyPr>
          <a:lstStyle/>
          <a:p>
            <a:r>
              <a:rPr lang="de-DE" b="1" dirty="0"/>
              <a:t>Musterlösung Fakten</a:t>
            </a:r>
          </a:p>
        </p:txBody>
      </p:sp>
      <p:sp>
        <p:nvSpPr>
          <p:cNvPr id="6" name="Textfeld 5">
            <a:extLst>
              <a:ext uri="{FF2B5EF4-FFF2-40B4-BE49-F238E27FC236}">
                <a16:creationId xmlns:a16="http://schemas.microsoft.com/office/drawing/2014/main" id="{6E10394A-DA44-93AB-D98D-43E131C0B50B}"/>
              </a:ext>
            </a:extLst>
          </p:cNvPr>
          <p:cNvSpPr txBox="1"/>
          <p:nvPr/>
        </p:nvSpPr>
        <p:spPr>
          <a:xfrm>
            <a:off x="6575955" y="2748166"/>
            <a:ext cx="5301059"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p:txBody>
      </p:sp>
      <p:sp>
        <p:nvSpPr>
          <p:cNvPr id="7" name="Textfeld 6">
            <a:extLst>
              <a:ext uri="{FF2B5EF4-FFF2-40B4-BE49-F238E27FC236}">
                <a16:creationId xmlns:a16="http://schemas.microsoft.com/office/drawing/2014/main" id="{F19114A0-EF0E-B6F8-36D6-02230DA6728A}"/>
              </a:ext>
            </a:extLst>
          </p:cNvPr>
          <p:cNvSpPr txBox="1"/>
          <p:nvPr/>
        </p:nvSpPr>
        <p:spPr>
          <a:xfrm>
            <a:off x="7326805" y="2234502"/>
            <a:ext cx="2925801" cy="369332"/>
          </a:xfrm>
          <a:prstGeom prst="rect">
            <a:avLst/>
          </a:prstGeom>
          <a:noFill/>
        </p:spPr>
        <p:txBody>
          <a:bodyPr wrap="none" rtlCol="0">
            <a:spAutoFit/>
          </a:bodyPr>
          <a:lstStyle/>
          <a:p>
            <a:r>
              <a:rPr lang="de-DE" b="1" dirty="0"/>
              <a:t>Chatbot-Antwort Fakten</a:t>
            </a:r>
          </a:p>
        </p:txBody>
      </p:sp>
      <p:sp>
        <p:nvSpPr>
          <p:cNvPr id="10" name="Textfeld 9">
            <a:extLst>
              <a:ext uri="{FF2B5EF4-FFF2-40B4-BE49-F238E27FC236}">
                <a16:creationId xmlns:a16="http://schemas.microsoft.com/office/drawing/2014/main" id="{974ED0FA-AE03-4ECB-6C06-6521423E70C8}"/>
              </a:ext>
            </a:extLst>
          </p:cNvPr>
          <p:cNvSpPr txBox="1"/>
          <p:nvPr/>
        </p:nvSpPr>
        <p:spPr>
          <a:xfrm>
            <a:off x="460442" y="4199770"/>
            <a:ext cx="10856067" cy="923330"/>
          </a:xfrm>
          <a:prstGeom prst="rect">
            <a:avLst/>
          </a:prstGeom>
          <a:noFill/>
        </p:spPr>
        <p:txBody>
          <a:bodyPr wrap="square">
            <a:spAutoFit/>
          </a:bodyPr>
          <a:lstStyle/>
          <a:p>
            <a:pPr>
              <a:buNone/>
            </a:pPr>
            <a:r>
              <a:rPr lang="de-DE" b="1" dirty="0">
                <a:effectLst/>
                <a:latin typeface="Helvetica" pitchFamily="2" charset="0"/>
              </a:rPr>
              <a:t>True Positives (TP)	</a:t>
            </a:r>
            <a:r>
              <a:rPr lang="de-DE" dirty="0">
                <a:effectLst/>
                <a:latin typeface="Helvetica" pitchFamily="2" charset="0"/>
              </a:rPr>
              <a:t>: 1 Fakt der Musterlösung kommt in der Chatbot-Antwort vor</a:t>
            </a:r>
          </a:p>
          <a:p>
            <a:pPr>
              <a:buNone/>
            </a:pPr>
            <a:r>
              <a:rPr lang="de-DE" b="1" dirty="0" err="1">
                <a:effectLst/>
                <a:latin typeface="Helvetica" pitchFamily="2" charset="0"/>
              </a:rPr>
              <a:t>False</a:t>
            </a:r>
            <a:r>
              <a:rPr lang="de-DE" b="1" dirty="0">
                <a:effectLst/>
                <a:latin typeface="Helvetica" pitchFamily="2" charset="0"/>
              </a:rPr>
              <a:t> Positives (FP)	</a:t>
            </a:r>
            <a:r>
              <a:rPr lang="de-DE" dirty="0">
                <a:effectLst/>
                <a:latin typeface="Helvetica" pitchFamily="2" charset="0"/>
              </a:rPr>
              <a:t>:</a:t>
            </a:r>
            <a:r>
              <a:rPr lang="de-DE" b="1" dirty="0">
                <a:effectLst/>
                <a:latin typeface="Helvetica" pitchFamily="2" charset="0"/>
              </a:rPr>
              <a:t> </a:t>
            </a:r>
            <a:r>
              <a:rPr lang="de-DE" dirty="0">
                <a:effectLst/>
                <a:latin typeface="Helvetica" pitchFamily="2" charset="0"/>
              </a:rPr>
              <a:t>0 Fakten kommen zusätzlich in der Chatbot-Antwort vor</a:t>
            </a:r>
          </a:p>
          <a:p>
            <a:pPr>
              <a:buNone/>
            </a:pPr>
            <a:r>
              <a:rPr lang="de-DE" b="1" dirty="0" err="1">
                <a:effectLst/>
                <a:latin typeface="Helvetica" pitchFamily="2" charset="0"/>
              </a:rPr>
              <a:t>False</a:t>
            </a:r>
            <a:r>
              <a:rPr lang="de-DE" b="1" dirty="0">
                <a:effectLst/>
                <a:latin typeface="Helvetica" pitchFamily="2" charset="0"/>
              </a:rPr>
              <a:t> Negatives (FN)	</a:t>
            </a:r>
            <a:r>
              <a:rPr lang="de-DE" dirty="0">
                <a:effectLst/>
                <a:latin typeface="Helvetica" pitchFamily="2" charset="0"/>
              </a:rPr>
              <a:t>: 2 Fakten der Musterlösung kommen </a:t>
            </a:r>
            <a:r>
              <a:rPr lang="de-DE" dirty="0">
                <a:latin typeface="Helvetica" pitchFamily="2" charset="0"/>
              </a:rPr>
              <a:t>NICHT in der Chatbot-Antwort vor</a:t>
            </a:r>
          </a:p>
        </p:txBody>
      </p:sp>
      <p:sp>
        <p:nvSpPr>
          <p:cNvPr id="9" name="Textfeld 8">
            <a:extLst>
              <a:ext uri="{FF2B5EF4-FFF2-40B4-BE49-F238E27FC236}">
                <a16:creationId xmlns:a16="http://schemas.microsoft.com/office/drawing/2014/main" id="{1591D225-6D62-2818-D39F-A0C9BF973A61}"/>
              </a:ext>
            </a:extLst>
          </p:cNvPr>
          <p:cNvSpPr txBox="1"/>
          <p:nvPr/>
        </p:nvSpPr>
        <p:spPr>
          <a:xfrm>
            <a:off x="416054" y="2690336"/>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4" name="Sehne 3">
            <a:extLst>
              <a:ext uri="{FF2B5EF4-FFF2-40B4-BE49-F238E27FC236}">
                <a16:creationId xmlns:a16="http://schemas.microsoft.com/office/drawing/2014/main" id="{D8C837D0-648F-FB12-C7EF-0CB5D779763D}"/>
              </a:ext>
            </a:extLst>
          </p:cNvPr>
          <p:cNvSpPr/>
          <p:nvPr/>
        </p:nvSpPr>
        <p:spPr>
          <a:xfrm>
            <a:off x="2419849" y="5619617"/>
            <a:ext cx="360000" cy="36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6" name="Gerade Verbindung 15">
            <a:extLst>
              <a:ext uri="{FF2B5EF4-FFF2-40B4-BE49-F238E27FC236}">
                <a16:creationId xmlns:a16="http://schemas.microsoft.com/office/drawing/2014/main" id="{9F9E53D9-1A84-8040-1D60-4208C5A7E1B3}"/>
              </a:ext>
            </a:extLst>
          </p:cNvPr>
          <p:cNvCxnSpPr>
            <a:cxnSpLocks/>
          </p:cNvCxnSpPr>
          <p:nvPr/>
        </p:nvCxnSpPr>
        <p:spPr>
          <a:xfrm>
            <a:off x="2168913" y="6051059"/>
            <a:ext cx="636288" cy="0"/>
          </a:xfrm>
          <a:prstGeom prst="line">
            <a:avLst/>
          </a:prstGeom>
        </p:spPr>
        <p:style>
          <a:lnRef idx="2">
            <a:schemeClr val="dk1"/>
          </a:lnRef>
          <a:fillRef idx="0">
            <a:schemeClr val="dk1"/>
          </a:fillRef>
          <a:effectRef idx="1">
            <a:schemeClr val="dk1"/>
          </a:effectRef>
          <a:fontRef idx="minor">
            <a:schemeClr val="tx1"/>
          </a:fontRef>
        </p:style>
      </p:cxnSp>
      <p:sp>
        <p:nvSpPr>
          <p:cNvPr id="17" name="Sehne 16">
            <a:extLst>
              <a:ext uri="{FF2B5EF4-FFF2-40B4-BE49-F238E27FC236}">
                <a16:creationId xmlns:a16="http://schemas.microsoft.com/office/drawing/2014/main" id="{CEC9B0CC-2A7D-7840-0C01-73C2E2DD2B67}"/>
              </a:ext>
            </a:extLst>
          </p:cNvPr>
          <p:cNvSpPr>
            <a:spLocks/>
          </p:cNvSpPr>
          <p:nvPr/>
        </p:nvSpPr>
        <p:spPr>
          <a:xfrm>
            <a:off x="2438670" y="6135566"/>
            <a:ext cx="360000" cy="36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Rechteck 17">
            <a:extLst>
              <a:ext uri="{FF2B5EF4-FFF2-40B4-BE49-F238E27FC236}">
                <a16:creationId xmlns:a16="http://schemas.microsoft.com/office/drawing/2014/main" id="{DB7E1F23-A7A2-339E-B419-C660B74285B5}"/>
              </a:ext>
            </a:extLst>
          </p:cNvPr>
          <p:cNvSpPr/>
          <p:nvPr/>
        </p:nvSpPr>
        <p:spPr>
          <a:xfrm rot="16200000">
            <a:off x="2318057" y="6194952"/>
            <a:ext cx="359999" cy="241228"/>
          </a:xfrm>
          <a:prstGeom prst="rect">
            <a:avLst/>
          </a:prstGeom>
          <a:solidFill>
            <a:srgbClr val="92D3C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Textfeld 19">
            <a:extLst>
              <a:ext uri="{FF2B5EF4-FFF2-40B4-BE49-F238E27FC236}">
                <a16:creationId xmlns:a16="http://schemas.microsoft.com/office/drawing/2014/main" id="{7E61725C-4F17-2690-5035-1E54168A65E0}"/>
              </a:ext>
            </a:extLst>
          </p:cNvPr>
          <p:cNvSpPr txBox="1"/>
          <p:nvPr/>
        </p:nvSpPr>
        <p:spPr>
          <a:xfrm>
            <a:off x="461690" y="5872925"/>
            <a:ext cx="1681871" cy="369332"/>
          </a:xfrm>
          <a:prstGeom prst="rect">
            <a:avLst/>
          </a:prstGeom>
          <a:noFill/>
        </p:spPr>
        <p:txBody>
          <a:bodyPr wrap="none" rtlCol="0">
            <a:spAutoFit/>
          </a:bodyPr>
          <a:lstStyle/>
          <a:p>
            <a:r>
              <a:rPr lang="de-DE" dirty="0" err="1"/>
              <a:t>Answer</a:t>
            </a:r>
            <a:r>
              <a:rPr lang="de-DE" dirty="0"/>
              <a:t> Recall</a:t>
            </a:r>
          </a:p>
        </p:txBody>
      </p:sp>
      <p:sp>
        <p:nvSpPr>
          <p:cNvPr id="21" name="Textfeld 20">
            <a:extLst>
              <a:ext uri="{FF2B5EF4-FFF2-40B4-BE49-F238E27FC236}">
                <a16:creationId xmlns:a16="http://schemas.microsoft.com/office/drawing/2014/main" id="{43FBBE77-1A1B-43B4-FA2A-992AF6441C23}"/>
              </a:ext>
            </a:extLst>
          </p:cNvPr>
          <p:cNvSpPr txBox="1"/>
          <p:nvPr/>
        </p:nvSpPr>
        <p:spPr>
          <a:xfrm>
            <a:off x="219172" y="1443841"/>
            <a:ext cx="11875418" cy="369332"/>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Precision und Recall</a:t>
            </a:r>
            <a:endParaRPr lang="de-DE" dirty="0">
              <a:effectLst/>
              <a:latin typeface="Helvetica" pitchFamily="2" charset="0"/>
            </a:endParaRPr>
          </a:p>
        </p:txBody>
      </p:sp>
      <p:sp>
        <p:nvSpPr>
          <p:cNvPr id="22" name="Foliennummernplatzhalter 21">
            <a:extLst>
              <a:ext uri="{FF2B5EF4-FFF2-40B4-BE49-F238E27FC236}">
                <a16:creationId xmlns:a16="http://schemas.microsoft.com/office/drawing/2014/main" id="{A65FB095-456A-275D-3F0D-4FFD36B6C240}"/>
              </a:ext>
            </a:extLst>
          </p:cNvPr>
          <p:cNvSpPr>
            <a:spLocks noGrp="1"/>
          </p:cNvSpPr>
          <p:nvPr>
            <p:ph type="sldNum" sz="quarter" idx="12"/>
          </p:nvPr>
        </p:nvSpPr>
        <p:spPr/>
        <p:txBody>
          <a:bodyPr/>
          <a:lstStyle/>
          <a:p>
            <a:r>
              <a:rPr lang="de-DE" dirty="0"/>
              <a:t>31</a:t>
            </a:r>
          </a:p>
        </p:txBody>
      </p:sp>
    </p:spTree>
    <p:extLst>
      <p:ext uri="{BB962C8B-B14F-4D97-AF65-F5344CB8AC3E}">
        <p14:creationId xmlns:p14="http://schemas.microsoft.com/office/powerpoint/2010/main" val="2127982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586B0D-DC16-CB21-4692-4B87AC37D1FF}"/>
              </a:ext>
            </a:extLst>
          </p:cNvPr>
          <p:cNvSpPr>
            <a:spLocks noGrp="1"/>
          </p:cNvSpPr>
          <p:nvPr>
            <p:ph type="title"/>
          </p:nvPr>
        </p:nvSpPr>
        <p:spPr/>
        <p:txBody>
          <a:bodyPr/>
          <a:lstStyle/>
          <a:p>
            <a:r>
              <a:rPr lang="de-DE" dirty="0"/>
              <a:t>Struktur einer RAG-Anwendung</a:t>
            </a:r>
          </a:p>
        </p:txBody>
      </p:sp>
      <p:pic>
        <p:nvPicPr>
          <p:cNvPr id="5" name="Grafik 4" descr="Ein Bild, das Screenshot, Text enthält.&#10;&#10;KI-generierte Inhalte können fehlerhaft sein.">
            <a:extLst>
              <a:ext uri="{FF2B5EF4-FFF2-40B4-BE49-F238E27FC236}">
                <a16:creationId xmlns:a16="http://schemas.microsoft.com/office/drawing/2014/main" id="{63A42F77-4F76-0AFB-7504-48D321763C5C}"/>
              </a:ext>
            </a:extLst>
          </p:cNvPr>
          <p:cNvPicPr>
            <a:picLocks noChangeAspect="1"/>
          </p:cNvPicPr>
          <p:nvPr/>
        </p:nvPicPr>
        <p:blipFill>
          <a:blip r:embed="rId2"/>
          <a:stretch>
            <a:fillRect/>
          </a:stretch>
        </p:blipFill>
        <p:spPr>
          <a:xfrm>
            <a:off x="1226194" y="1070675"/>
            <a:ext cx="10095875" cy="3183005"/>
          </a:xfrm>
          <a:prstGeom prst="rect">
            <a:avLst/>
          </a:prstGeom>
        </p:spPr>
      </p:pic>
      <p:sp>
        <p:nvSpPr>
          <p:cNvPr id="3" name="Foliennummernplatzhalter 2">
            <a:extLst>
              <a:ext uri="{FF2B5EF4-FFF2-40B4-BE49-F238E27FC236}">
                <a16:creationId xmlns:a16="http://schemas.microsoft.com/office/drawing/2014/main" id="{9AB5EBFB-E4E9-0382-B6C0-4F74BC1F62B5}"/>
              </a:ext>
            </a:extLst>
          </p:cNvPr>
          <p:cNvSpPr>
            <a:spLocks noGrp="1"/>
          </p:cNvSpPr>
          <p:nvPr>
            <p:ph type="sldNum" sz="quarter" idx="12"/>
          </p:nvPr>
        </p:nvSpPr>
        <p:spPr/>
        <p:txBody>
          <a:bodyPr/>
          <a:lstStyle/>
          <a:p>
            <a:r>
              <a:rPr lang="de-DE" dirty="0"/>
              <a:t>5</a:t>
            </a:r>
          </a:p>
        </p:txBody>
      </p:sp>
    </p:spTree>
    <p:extLst>
      <p:ext uri="{BB962C8B-B14F-4D97-AF65-F5344CB8AC3E}">
        <p14:creationId xmlns:p14="http://schemas.microsoft.com/office/powerpoint/2010/main" val="735160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7B56F-F1BB-25C8-4E8C-A972BEBDDE6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521AE0D-B4FC-3A52-83EB-209379C7091E}"/>
              </a:ext>
            </a:extLst>
          </p:cNvPr>
          <p:cNvSpPr>
            <a:spLocks noGrp="1"/>
          </p:cNvSpPr>
          <p:nvPr>
            <p:ph type="title"/>
          </p:nvPr>
        </p:nvSpPr>
        <p:spPr/>
        <p:txBody>
          <a:bodyPr/>
          <a:lstStyle/>
          <a:p>
            <a:r>
              <a:rPr lang="de-DE" dirty="0"/>
              <a:t>Beispiel: Berechnung </a:t>
            </a:r>
            <a:r>
              <a:rPr lang="de-DE" dirty="0" err="1"/>
              <a:t>Answer</a:t>
            </a:r>
            <a:r>
              <a:rPr lang="de-DE" dirty="0"/>
              <a:t> Metriken</a:t>
            </a:r>
          </a:p>
        </p:txBody>
      </p:sp>
      <p:sp>
        <p:nvSpPr>
          <p:cNvPr id="5" name="Textfeld 4">
            <a:extLst>
              <a:ext uri="{FF2B5EF4-FFF2-40B4-BE49-F238E27FC236}">
                <a16:creationId xmlns:a16="http://schemas.microsoft.com/office/drawing/2014/main" id="{A192D041-DF37-4954-B896-D815F69FD077}"/>
              </a:ext>
            </a:extLst>
          </p:cNvPr>
          <p:cNvSpPr txBox="1"/>
          <p:nvPr/>
        </p:nvSpPr>
        <p:spPr>
          <a:xfrm>
            <a:off x="1197812" y="2263176"/>
            <a:ext cx="2497800" cy="369332"/>
          </a:xfrm>
          <a:prstGeom prst="rect">
            <a:avLst/>
          </a:prstGeom>
          <a:noFill/>
        </p:spPr>
        <p:txBody>
          <a:bodyPr wrap="none" rtlCol="0">
            <a:spAutoFit/>
          </a:bodyPr>
          <a:lstStyle/>
          <a:p>
            <a:r>
              <a:rPr lang="de-DE" b="1" dirty="0"/>
              <a:t>Musterlösung Fakten</a:t>
            </a:r>
          </a:p>
        </p:txBody>
      </p:sp>
      <p:sp>
        <p:nvSpPr>
          <p:cNvPr id="6" name="Textfeld 5">
            <a:extLst>
              <a:ext uri="{FF2B5EF4-FFF2-40B4-BE49-F238E27FC236}">
                <a16:creationId xmlns:a16="http://schemas.microsoft.com/office/drawing/2014/main" id="{9E80CC53-A323-95B6-8EC1-80E76AF295EF}"/>
              </a:ext>
            </a:extLst>
          </p:cNvPr>
          <p:cNvSpPr txBox="1"/>
          <p:nvPr/>
        </p:nvSpPr>
        <p:spPr>
          <a:xfrm>
            <a:off x="6575955" y="2748166"/>
            <a:ext cx="5301059"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p:txBody>
      </p:sp>
      <p:sp>
        <p:nvSpPr>
          <p:cNvPr id="7" name="Textfeld 6">
            <a:extLst>
              <a:ext uri="{FF2B5EF4-FFF2-40B4-BE49-F238E27FC236}">
                <a16:creationId xmlns:a16="http://schemas.microsoft.com/office/drawing/2014/main" id="{8E7AAA1F-07AA-2275-17BB-04B1D9C69206}"/>
              </a:ext>
            </a:extLst>
          </p:cNvPr>
          <p:cNvSpPr txBox="1"/>
          <p:nvPr/>
        </p:nvSpPr>
        <p:spPr>
          <a:xfrm>
            <a:off x="7326805" y="2234502"/>
            <a:ext cx="2925801" cy="369332"/>
          </a:xfrm>
          <a:prstGeom prst="rect">
            <a:avLst/>
          </a:prstGeom>
          <a:noFill/>
        </p:spPr>
        <p:txBody>
          <a:bodyPr wrap="none" rtlCol="0">
            <a:spAutoFit/>
          </a:bodyPr>
          <a:lstStyle/>
          <a:p>
            <a:r>
              <a:rPr lang="de-DE" b="1" dirty="0"/>
              <a:t>Chatbot-Antwort Fakten</a:t>
            </a:r>
          </a:p>
        </p:txBody>
      </p:sp>
      <p:sp>
        <p:nvSpPr>
          <p:cNvPr id="10" name="Textfeld 9">
            <a:extLst>
              <a:ext uri="{FF2B5EF4-FFF2-40B4-BE49-F238E27FC236}">
                <a16:creationId xmlns:a16="http://schemas.microsoft.com/office/drawing/2014/main" id="{24825406-CAA9-4CA6-A3B7-02DFF0BC12CC}"/>
              </a:ext>
            </a:extLst>
          </p:cNvPr>
          <p:cNvSpPr txBox="1"/>
          <p:nvPr/>
        </p:nvSpPr>
        <p:spPr>
          <a:xfrm>
            <a:off x="460442" y="4199770"/>
            <a:ext cx="10856067" cy="923330"/>
          </a:xfrm>
          <a:prstGeom prst="rect">
            <a:avLst/>
          </a:prstGeom>
          <a:noFill/>
        </p:spPr>
        <p:txBody>
          <a:bodyPr wrap="square">
            <a:spAutoFit/>
          </a:bodyPr>
          <a:lstStyle/>
          <a:p>
            <a:pPr>
              <a:buNone/>
            </a:pPr>
            <a:r>
              <a:rPr lang="de-DE" b="1" dirty="0">
                <a:effectLst/>
                <a:latin typeface="Helvetica" pitchFamily="2" charset="0"/>
              </a:rPr>
              <a:t>True Positives (TP)	</a:t>
            </a:r>
            <a:r>
              <a:rPr lang="de-DE" dirty="0">
                <a:effectLst/>
                <a:latin typeface="Helvetica" pitchFamily="2" charset="0"/>
              </a:rPr>
              <a:t>: 1 Fakt der Musterlösung kommt in der Chatbot-Antwort vor</a:t>
            </a:r>
          </a:p>
          <a:p>
            <a:pPr>
              <a:buNone/>
            </a:pPr>
            <a:r>
              <a:rPr lang="de-DE" b="1" dirty="0" err="1">
                <a:effectLst/>
                <a:latin typeface="Helvetica" pitchFamily="2" charset="0"/>
              </a:rPr>
              <a:t>False</a:t>
            </a:r>
            <a:r>
              <a:rPr lang="de-DE" b="1" dirty="0">
                <a:effectLst/>
                <a:latin typeface="Helvetica" pitchFamily="2" charset="0"/>
              </a:rPr>
              <a:t> Positives (FP)	</a:t>
            </a:r>
            <a:r>
              <a:rPr lang="de-DE" dirty="0">
                <a:effectLst/>
                <a:latin typeface="Helvetica" pitchFamily="2" charset="0"/>
              </a:rPr>
              <a:t>:</a:t>
            </a:r>
            <a:r>
              <a:rPr lang="de-DE" b="1" dirty="0">
                <a:effectLst/>
                <a:latin typeface="Helvetica" pitchFamily="2" charset="0"/>
              </a:rPr>
              <a:t> </a:t>
            </a:r>
            <a:r>
              <a:rPr lang="de-DE" dirty="0">
                <a:effectLst/>
                <a:latin typeface="Helvetica" pitchFamily="2" charset="0"/>
              </a:rPr>
              <a:t>0 Fakten kommen zusätzlich in der Chatbot-Antwort vor</a:t>
            </a:r>
          </a:p>
          <a:p>
            <a:pPr>
              <a:buNone/>
            </a:pPr>
            <a:r>
              <a:rPr lang="de-DE" b="1" dirty="0" err="1">
                <a:effectLst/>
                <a:latin typeface="Helvetica" pitchFamily="2" charset="0"/>
              </a:rPr>
              <a:t>False</a:t>
            </a:r>
            <a:r>
              <a:rPr lang="de-DE" b="1" dirty="0">
                <a:effectLst/>
                <a:latin typeface="Helvetica" pitchFamily="2" charset="0"/>
              </a:rPr>
              <a:t> Negatives (FN)	</a:t>
            </a:r>
            <a:r>
              <a:rPr lang="de-DE" dirty="0">
                <a:effectLst/>
                <a:latin typeface="Helvetica" pitchFamily="2" charset="0"/>
              </a:rPr>
              <a:t>: 2 Fakten der Musterlösung kommen </a:t>
            </a:r>
            <a:r>
              <a:rPr lang="de-DE" dirty="0">
                <a:latin typeface="Helvetica" pitchFamily="2" charset="0"/>
              </a:rPr>
              <a:t>NICHT in der Chatbot-Antwort vor</a:t>
            </a:r>
          </a:p>
        </p:txBody>
      </p:sp>
      <p:sp>
        <p:nvSpPr>
          <p:cNvPr id="9" name="Textfeld 8">
            <a:extLst>
              <a:ext uri="{FF2B5EF4-FFF2-40B4-BE49-F238E27FC236}">
                <a16:creationId xmlns:a16="http://schemas.microsoft.com/office/drawing/2014/main" id="{EE92C84A-2FFF-9EE4-7D26-E252EBAD0345}"/>
              </a:ext>
            </a:extLst>
          </p:cNvPr>
          <p:cNvSpPr txBox="1"/>
          <p:nvPr/>
        </p:nvSpPr>
        <p:spPr>
          <a:xfrm>
            <a:off x="416054" y="2690336"/>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4" name="Sehne 3">
            <a:extLst>
              <a:ext uri="{FF2B5EF4-FFF2-40B4-BE49-F238E27FC236}">
                <a16:creationId xmlns:a16="http://schemas.microsoft.com/office/drawing/2014/main" id="{0BA1FFB9-FB48-9CF6-DF81-A5CB4EB39EE2}"/>
              </a:ext>
            </a:extLst>
          </p:cNvPr>
          <p:cNvSpPr/>
          <p:nvPr/>
        </p:nvSpPr>
        <p:spPr>
          <a:xfrm>
            <a:off x="2419849" y="5619617"/>
            <a:ext cx="360000" cy="36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6" name="Gerade Verbindung 15">
            <a:extLst>
              <a:ext uri="{FF2B5EF4-FFF2-40B4-BE49-F238E27FC236}">
                <a16:creationId xmlns:a16="http://schemas.microsoft.com/office/drawing/2014/main" id="{2C1ABD15-DAAF-8DE7-B3AE-E3FD50D124CA}"/>
              </a:ext>
            </a:extLst>
          </p:cNvPr>
          <p:cNvCxnSpPr>
            <a:cxnSpLocks/>
          </p:cNvCxnSpPr>
          <p:nvPr/>
        </p:nvCxnSpPr>
        <p:spPr>
          <a:xfrm>
            <a:off x="2168913" y="6051059"/>
            <a:ext cx="636288" cy="0"/>
          </a:xfrm>
          <a:prstGeom prst="line">
            <a:avLst/>
          </a:prstGeom>
        </p:spPr>
        <p:style>
          <a:lnRef idx="2">
            <a:schemeClr val="dk1"/>
          </a:lnRef>
          <a:fillRef idx="0">
            <a:schemeClr val="dk1"/>
          </a:fillRef>
          <a:effectRef idx="1">
            <a:schemeClr val="dk1"/>
          </a:effectRef>
          <a:fontRef idx="minor">
            <a:schemeClr val="tx1"/>
          </a:fontRef>
        </p:style>
      </p:cxnSp>
      <p:sp>
        <p:nvSpPr>
          <p:cNvPr id="17" name="Sehne 16">
            <a:extLst>
              <a:ext uri="{FF2B5EF4-FFF2-40B4-BE49-F238E27FC236}">
                <a16:creationId xmlns:a16="http://schemas.microsoft.com/office/drawing/2014/main" id="{9443CE69-B2F5-8E8B-4ED4-4FFC9DF21DC6}"/>
              </a:ext>
            </a:extLst>
          </p:cNvPr>
          <p:cNvSpPr>
            <a:spLocks/>
          </p:cNvSpPr>
          <p:nvPr/>
        </p:nvSpPr>
        <p:spPr>
          <a:xfrm>
            <a:off x="2438670" y="6135566"/>
            <a:ext cx="360000" cy="36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Rechteck 17">
            <a:extLst>
              <a:ext uri="{FF2B5EF4-FFF2-40B4-BE49-F238E27FC236}">
                <a16:creationId xmlns:a16="http://schemas.microsoft.com/office/drawing/2014/main" id="{497C0B89-4416-394C-A8A8-21FC1E7E1ECC}"/>
              </a:ext>
            </a:extLst>
          </p:cNvPr>
          <p:cNvSpPr/>
          <p:nvPr/>
        </p:nvSpPr>
        <p:spPr>
          <a:xfrm rot="16200000">
            <a:off x="2318057" y="6194952"/>
            <a:ext cx="359999" cy="241228"/>
          </a:xfrm>
          <a:prstGeom prst="rect">
            <a:avLst/>
          </a:prstGeom>
          <a:solidFill>
            <a:srgbClr val="92D3C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Textfeld 19">
            <a:extLst>
              <a:ext uri="{FF2B5EF4-FFF2-40B4-BE49-F238E27FC236}">
                <a16:creationId xmlns:a16="http://schemas.microsoft.com/office/drawing/2014/main" id="{B21250F4-806E-BE54-18FC-E15DE2F1F7D7}"/>
              </a:ext>
            </a:extLst>
          </p:cNvPr>
          <p:cNvSpPr txBox="1"/>
          <p:nvPr/>
        </p:nvSpPr>
        <p:spPr>
          <a:xfrm>
            <a:off x="461690" y="5872925"/>
            <a:ext cx="1681871" cy="369332"/>
          </a:xfrm>
          <a:prstGeom prst="rect">
            <a:avLst/>
          </a:prstGeom>
          <a:noFill/>
        </p:spPr>
        <p:txBody>
          <a:bodyPr wrap="none" rtlCol="0">
            <a:spAutoFit/>
          </a:bodyPr>
          <a:lstStyle/>
          <a:p>
            <a:r>
              <a:rPr lang="de-DE" dirty="0" err="1"/>
              <a:t>Answer</a:t>
            </a:r>
            <a:r>
              <a:rPr lang="de-DE" dirty="0"/>
              <a:t> Recall</a:t>
            </a:r>
          </a:p>
        </p:txBody>
      </p:sp>
      <p:sp>
        <p:nvSpPr>
          <p:cNvPr id="12" name="Textfeld 11">
            <a:extLst>
              <a:ext uri="{FF2B5EF4-FFF2-40B4-BE49-F238E27FC236}">
                <a16:creationId xmlns:a16="http://schemas.microsoft.com/office/drawing/2014/main" id="{AFF4F0F5-76B9-0CC9-AE42-9DF72530DB33}"/>
              </a:ext>
            </a:extLst>
          </p:cNvPr>
          <p:cNvSpPr txBox="1"/>
          <p:nvPr/>
        </p:nvSpPr>
        <p:spPr>
          <a:xfrm>
            <a:off x="2841077" y="5866128"/>
            <a:ext cx="319318" cy="369332"/>
          </a:xfrm>
          <a:prstGeom prst="rect">
            <a:avLst/>
          </a:prstGeom>
          <a:noFill/>
        </p:spPr>
        <p:txBody>
          <a:bodyPr wrap="none" rtlCol="0">
            <a:spAutoFit/>
          </a:bodyPr>
          <a:lstStyle/>
          <a:p>
            <a:r>
              <a:rPr lang="de-DE" dirty="0"/>
              <a:t>=</a:t>
            </a:r>
          </a:p>
        </p:txBody>
      </p:sp>
      <p:sp>
        <p:nvSpPr>
          <p:cNvPr id="13" name="Textfeld 12">
            <a:extLst>
              <a:ext uri="{FF2B5EF4-FFF2-40B4-BE49-F238E27FC236}">
                <a16:creationId xmlns:a16="http://schemas.microsoft.com/office/drawing/2014/main" id="{58028FD8-FC1D-6785-C50A-A6CBC126D138}"/>
              </a:ext>
            </a:extLst>
          </p:cNvPr>
          <p:cNvSpPr txBox="1"/>
          <p:nvPr/>
        </p:nvSpPr>
        <p:spPr>
          <a:xfrm>
            <a:off x="3377120" y="5622391"/>
            <a:ext cx="271228" cy="369332"/>
          </a:xfrm>
          <a:prstGeom prst="rect">
            <a:avLst/>
          </a:prstGeom>
          <a:noFill/>
        </p:spPr>
        <p:txBody>
          <a:bodyPr wrap="none" rtlCol="0">
            <a:spAutoFit/>
          </a:bodyPr>
          <a:lstStyle/>
          <a:p>
            <a:r>
              <a:rPr lang="de-DE" dirty="0"/>
              <a:t>1</a:t>
            </a:r>
          </a:p>
        </p:txBody>
      </p:sp>
      <p:cxnSp>
        <p:nvCxnSpPr>
          <p:cNvPr id="15" name="Gerade Verbindung 14">
            <a:extLst>
              <a:ext uri="{FF2B5EF4-FFF2-40B4-BE49-F238E27FC236}">
                <a16:creationId xmlns:a16="http://schemas.microsoft.com/office/drawing/2014/main" id="{F2EAB3F1-75E6-19FC-156B-409E358D698C}"/>
              </a:ext>
            </a:extLst>
          </p:cNvPr>
          <p:cNvCxnSpPr>
            <a:cxnSpLocks/>
          </p:cNvCxnSpPr>
          <p:nvPr/>
        </p:nvCxnSpPr>
        <p:spPr>
          <a:xfrm>
            <a:off x="3184573" y="6051574"/>
            <a:ext cx="636288" cy="0"/>
          </a:xfrm>
          <a:prstGeom prst="line">
            <a:avLst/>
          </a:prstGeom>
        </p:spPr>
        <p:style>
          <a:lnRef idx="2">
            <a:schemeClr val="dk1"/>
          </a:lnRef>
          <a:fillRef idx="0">
            <a:schemeClr val="dk1"/>
          </a:fillRef>
          <a:effectRef idx="1">
            <a:schemeClr val="dk1"/>
          </a:effectRef>
          <a:fontRef idx="minor">
            <a:schemeClr val="tx1"/>
          </a:fontRef>
        </p:style>
      </p:cxnSp>
      <p:sp>
        <p:nvSpPr>
          <p:cNvPr id="22" name="Textfeld 21">
            <a:extLst>
              <a:ext uri="{FF2B5EF4-FFF2-40B4-BE49-F238E27FC236}">
                <a16:creationId xmlns:a16="http://schemas.microsoft.com/office/drawing/2014/main" id="{AF8AC4A6-4EB6-605F-A6A6-560CC8166666}"/>
              </a:ext>
            </a:extLst>
          </p:cNvPr>
          <p:cNvSpPr txBox="1"/>
          <p:nvPr/>
        </p:nvSpPr>
        <p:spPr>
          <a:xfrm>
            <a:off x="3231530" y="6117705"/>
            <a:ext cx="526106" cy="369332"/>
          </a:xfrm>
          <a:prstGeom prst="rect">
            <a:avLst/>
          </a:prstGeom>
          <a:noFill/>
        </p:spPr>
        <p:txBody>
          <a:bodyPr wrap="none" rtlCol="0">
            <a:spAutoFit/>
          </a:bodyPr>
          <a:lstStyle/>
          <a:p>
            <a:r>
              <a:rPr lang="de-DE" dirty="0"/>
              <a:t>2+1</a:t>
            </a:r>
          </a:p>
        </p:txBody>
      </p:sp>
      <p:sp>
        <p:nvSpPr>
          <p:cNvPr id="23" name="Textfeld 22">
            <a:extLst>
              <a:ext uri="{FF2B5EF4-FFF2-40B4-BE49-F238E27FC236}">
                <a16:creationId xmlns:a16="http://schemas.microsoft.com/office/drawing/2014/main" id="{E250DFA5-57DC-0258-79ED-AAA9FF1DF6BE}"/>
              </a:ext>
            </a:extLst>
          </p:cNvPr>
          <p:cNvSpPr txBox="1"/>
          <p:nvPr/>
        </p:nvSpPr>
        <p:spPr>
          <a:xfrm>
            <a:off x="3857911" y="5854579"/>
            <a:ext cx="319318" cy="369332"/>
          </a:xfrm>
          <a:prstGeom prst="rect">
            <a:avLst/>
          </a:prstGeom>
          <a:noFill/>
        </p:spPr>
        <p:txBody>
          <a:bodyPr wrap="none" rtlCol="0">
            <a:spAutoFit/>
          </a:bodyPr>
          <a:lstStyle/>
          <a:p>
            <a:r>
              <a:rPr lang="de-DE" dirty="0"/>
              <a:t>=</a:t>
            </a:r>
          </a:p>
        </p:txBody>
      </p:sp>
      <p:sp>
        <p:nvSpPr>
          <p:cNvPr id="27" name="Textfeld 26">
            <a:extLst>
              <a:ext uri="{FF2B5EF4-FFF2-40B4-BE49-F238E27FC236}">
                <a16:creationId xmlns:a16="http://schemas.microsoft.com/office/drawing/2014/main" id="{5FF2A479-269E-B387-A886-6D1619F05AB2}"/>
              </a:ext>
            </a:extLst>
          </p:cNvPr>
          <p:cNvSpPr txBox="1"/>
          <p:nvPr/>
        </p:nvSpPr>
        <p:spPr>
          <a:xfrm>
            <a:off x="2841077" y="5866128"/>
            <a:ext cx="319318" cy="369332"/>
          </a:xfrm>
          <a:prstGeom prst="rect">
            <a:avLst/>
          </a:prstGeom>
          <a:noFill/>
        </p:spPr>
        <p:txBody>
          <a:bodyPr wrap="none" rtlCol="0">
            <a:spAutoFit/>
          </a:bodyPr>
          <a:lstStyle/>
          <a:p>
            <a:r>
              <a:rPr lang="de-DE" dirty="0"/>
              <a:t>=</a:t>
            </a:r>
          </a:p>
        </p:txBody>
      </p:sp>
      <p:sp>
        <p:nvSpPr>
          <p:cNvPr id="28" name="Textfeld 27">
            <a:extLst>
              <a:ext uri="{FF2B5EF4-FFF2-40B4-BE49-F238E27FC236}">
                <a16:creationId xmlns:a16="http://schemas.microsoft.com/office/drawing/2014/main" id="{4E46B305-3D61-00D3-0C81-2D1386ED1769}"/>
              </a:ext>
            </a:extLst>
          </p:cNvPr>
          <p:cNvSpPr txBox="1"/>
          <p:nvPr/>
        </p:nvSpPr>
        <p:spPr>
          <a:xfrm>
            <a:off x="3377120" y="5622391"/>
            <a:ext cx="271228" cy="369332"/>
          </a:xfrm>
          <a:prstGeom prst="rect">
            <a:avLst/>
          </a:prstGeom>
          <a:noFill/>
        </p:spPr>
        <p:txBody>
          <a:bodyPr wrap="none" rtlCol="0">
            <a:spAutoFit/>
          </a:bodyPr>
          <a:lstStyle/>
          <a:p>
            <a:r>
              <a:rPr lang="de-DE" dirty="0"/>
              <a:t>1</a:t>
            </a:r>
          </a:p>
        </p:txBody>
      </p:sp>
      <p:cxnSp>
        <p:nvCxnSpPr>
          <p:cNvPr id="29" name="Gerade Verbindung 28">
            <a:extLst>
              <a:ext uri="{FF2B5EF4-FFF2-40B4-BE49-F238E27FC236}">
                <a16:creationId xmlns:a16="http://schemas.microsoft.com/office/drawing/2014/main" id="{B428F6A9-5D75-A5BD-35B6-3610C0DF64DB}"/>
              </a:ext>
            </a:extLst>
          </p:cNvPr>
          <p:cNvCxnSpPr>
            <a:cxnSpLocks/>
          </p:cNvCxnSpPr>
          <p:nvPr/>
        </p:nvCxnSpPr>
        <p:spPr>
          <a:xfrm>
            <a:off x="3184573" y="6051574"/>
            <a:ext cx="636288" cy="0"/>
          </a:xfrm>
          <a:prstGeom prst="line">
            <a:avLst/>
          </a:prstGeom>
        </p:spPr>
        <p:style>
          <a:lnRef idx="2">
            <a:schemeClr val="dk1"/>
          </a:lnRef>
          <a:fillRef idx="0">
            <a:schemeClr val="dk1"/>
          </a:fillRef>
          <a:effectRef idx="1">
            <a:schemeClr val="dk1"/>
          </a:effectRef>
          <a:fontRef idx="minor">
            <a:schemeClr val="tx1"/>
          </a:fontRef>
        </p:style>
      </p:cxnSp>
      <p:sp>
        <p:nvSpPr>
          <p:cNvPr id="31" name="Textfeld 30">
            <a:extLst>
              <a:ext uri="{FF2B5EF4-FFF2-40B4-BE49-F238E27FC236}">
                <a16:creationId xmlns:a16="http://schemas.microsoft.com/office/drawing/2014/main" id="{37AEC529-87C2-D940-66BD-E077B499272B}"/>
              </a:ext>
            </a:extLst>
          </p:cNvPr>
          <p:cNvSpPr txBox="1"/>
          <p:nvPr/>
        </p:nvSpPr>
        <p:spPr>
          <a:xfrm>
            <a:off x="4245619" y="5836040"/>
            <a:ext cx="835485" cy="369332"/>
          </a:xfrm>
          <a:prstGeom prst="rect">
            <a:avLst/>
          </a:prstGeom>
          <a:noFill/>
        </p:spPr>
        <p:txBody>
          <a:bodyPr wrap="none" rtlCol="0">
            <a:spAutoFit/>
          </a:bodyPr>
          <a:lstStyle/>
          <a:p>
            <a:r>
              <a:rPr lang="de-DE" dirty="0"/>
              <a:t>33,3%</a:t>
            </a:r>
          </a:p>
        </p:txBody>
      </p:sp>
      <p:sp>
        <p:nvSpPr>
          <p:cNvPr id="32" name="Textfeld 31">
            <a:extLst>
              <a:ext uri="{FF2B5EF4-FFF2-40B4-BE49-F238E27FC236}">
                <a16:creationId xmlns:a16="http://schemas.microsoft.com/office/drawing/2014/main" id="{AF9A3943-4D57-E823-9FF6-26DFA76DD112}"/>
              </a:ext>
            </a:extLst>
          </p:cNvPr>
          <p:cNvSpPr txBox="1"/>
          <p:nvPr/>
        </p:nvSpPr>
        <p:spPr>
          <a:xfrm>
            <a:off x="219172" y="1443841"/>
            <a:ext cx="11875418" cy="369332"/>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Precision und Recall</a:t>
            </a:r>
            <a:endParaRPr lang="de-DE" dirty="0">
              <a:effectLst/>
              <a:latin typeface="Helvetica" pitchFamily="2" charset="0"/>
            </a:endParaRPr>
          </a:p>
        </p:txBody>
      </p:sp>
      <p:sp>
        <p:nvSpPr>
          <p:cNvPr id="33" name="Foliennummernplatzhalter 32">
            <a:extLst>
              <a:ext uri="{FF2B5EF4-FFF2-40B4-BE49-F238E27FC236}">
                <a16:creationId xmlns:a16="http://schemas.microsoft.com/office/drawing/2014/main" id="{B75BA4CF-555F-D52E-546A-3739A8F6FA61}"/>
              </a:ext>
            </a:extLst>
          </p:cNvPr>
          <p:cNvSpPr>
            <a:spLocks noGrp="1"/>
          </p:cNvSpPr>
          <p:nvPr>
            <p:ph type="sldNum" sz="quarter" idx="12"/>
          </p:nvPr>
        </p:nvSpPr>
        <p:spPr/>
        <p:txBody>
          <a:bodyPr/>
          <a:lstStyle/>
          <a:p>
            <a:r>
              <a:rPr lang="de-DE" dirty="0"/>
              <a:t>31</a:t>
            </a:r>
          </a:p>
        </p:txBody>
      </p:sp>
    </p:spTree>
    <p:extLst>
      <p:ext uri="{BB962C8B-B14F-4D97-AF65-F5344CB8AC3E}">
        <p14:creationId xmlns:p14="http://schemas.microsoft.com/office/powerpoint/2010/main" val="8910022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EC539-18E1-717C-804E-BE758A6D048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E68B8F3-AEC6-9F03-7471-70BC1934E4B1}"/>
              </a:ext>
            </a:extLst>
          </p:cNvPr>
          <p:cNvSpPr>
            <a:spLocks noGrp="1"/>
          </p:cNvSpPr>
          <p:nvPr>
            <p:ph type="title"/>
          </p:nvPr>
        </p:nvSpPr>
        <p:spPr/>
        <p:txBody>
          <a:bodyPr/>
          <a:lstStyle/>
          <a:p>
            <a:r>
              <a:rPr lang="de-DE" dirty="0"/>
              <a:t>Beispiel: Berechnung </a:t>
            </a:r>
            <a:r>
              <a:rPr lang="de-DE" dirty="0" err="1"/>
              <a:t>Answer</a:t>
            </a:r>
            <a:r>
              <a:rPr lang="de-DE" dirty="0"/>
              <a:t> Metriken</a:t>
            </a:r>
          </a:p>
        </p:txBody>
      </p:sp>
      <p:sp>
        <p:nvSpPr>
          <p:cNvPr id="5" name="Textfeld 4">
            <a:extLst>
              <a:ext uri="{FF2B5EF4-FFF2-40B4-BE49-F238E27FC236}">
                <a16:creationId xmlns:a16="http://schemas.microsoft.com/office/drawing/2014/main" id="{D189681C-EE98-4E63-CA16-7D04809A6AE5}"/>
              </a:ext>
            </a:extLst>
          </p:cNvPr>
          <p:cNvSpPr txBox="1"/>
          <p:nvPr/>
        </p:nvSpPr>
        <p:spPr>
          <a:xfrm>
            <a:off x="1197812" y="2263176"/>
            <a:ext cx="2497800" cy="369332"/>
          </a:xfrm>
          <a:prstGeom prst="rect">
            <a:avLst/>
          </a:prstGeom>
          <a:noFill/>
        </p:spPr>
        <p:txBody>
          <a:bodyPr wrap="none" rtlCol="0">
            <a:spAutoFit/>
          </a:bodyPr>
          <a:lstStyle/>
          <a:p>
            <a:r>
              <a:rPr lang="de-DE" b="1" dirty="0"/>
              <a:t>Musterlösung Fakten</a:t>
            </a:r>
          </a:p>
        </p:txBody>
      </p:sp>
      <p:sp>
        <p:nvSpPr>
          <p:cNvPr id="6" name="Textfeld 5">
            <a:extLst>
              <a:ext uri="{FF2B5EF4-FFF2-40B4-BE49-F238E27FC236}">
                <a16:creationId xmlns:a16="http://schemas.microsoft.com/office/drawing/2014/main" id="{C6DAED3C-1F7D-1F3F-4A5C-47E8D8C50949}"/>
              </a:ext>
            </a:extLst>
          </p:cNvPr>
          <p:cNvSpPr txBox="1"/>
          <p:nvPr/>
        </p:nvSpPr>
        <p:spPr>
          <a:xfrm>
            <a:off x="6575955" y="2748166"/>
            <a:ext cx="5301059"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p:txBody>
      </p:sp>
      <p:sp>
        <p:nvSpPr>
          <p:cNvPr id="7" name="Textfeld 6">
            <a:extLst>
              <a:ext uri="{FF2B5EF4-FFF2-40B4-BE49-F238E27FC236}">
                <a16:creationId xmlns:a16="http://schemas.microsoft.com/office/drawing/2014/main" id="{F3322291-9082-B634-1F7F-0954177365C8}"/>
              </a:ext>
            </a:extLst>
          </p:cNvPr>
          <p:cNvSpPr txBox="1"/>
          <p:nvPr/>
        </p:nvSpPr>
        <p:spPr>
          <a:xfrm>
            <a:off x="7326805" y="2234502"/>
            <a:ext cx="2925801" cy="369332"/>
          </a:xfrm>
          <a:prstGeom prst="rect">
            <a:avLst/>
          </a:prstGeom>
          <a:noFill/>
        </p:spPr>
        <p:txBody>
          <a:bodyPr wrap="none" rtlCol="0">
            <a:spAutoFit/>
          </a:bodyPr>
          <a:lstStyle/>
          <a:p>
            <a:r>
              <a:rPr lang="de-DE" b="1" dirty="0"/>
              <a:t>Chatbot-Antwort Fakten</a:t>
            </a:r>
          </a:p>
        </p:txBody>
      </p:sp>
      <p:sp>
        <p:nvSpPr>
          <p:cNvPr id="10" name="Textfeld 9">
            <a:extLst>
              <a:ext uri="{FF2B5EF4-FFF2-40B4-BE49-F238E27FC236}">
                <a16:creationId xmlns:a16="http://schemas.microsoft.com/office/drawing/2014/main" id="{875D1218-AE58-6A2F-DA88-F59B8748DDF2}"/>
              </a:ext>
            </a:extLst>
          </p:cNvPr>
          <p:cNvSpPr txBox="1"/>
          <p:nvPr/>
        </p:nvSpPr>
        <p:spPr>
          <a:xfrm>
            <a:off x="460442" y="4199770"/>
            <a:ext cx="10856067" cy="923330"/>
          </a:xfrm>
          <a:prstGeom prst="rect">
            <a:avLst/>
          </a:prstGeom>
          <a:noFill/>
        </p:spPr>
        <p:txBody>
          <a:bodyPr wrap="square">
            <a:spAutoFit/>
          </a:bodyPr>
          <a:lstStyle/>
          <a:p>
            <a:pPr>
              <a:buNone/>
            </a:pPr>
            <a:r>
              <a:rPr lang="de-DE" b="1" dirty="0">
                <a:effectLst/>
                <a:latin typeface="Helvetica" pitchFamily="2" charset="0"/>
              </a:rPr>
              <a:t>True Positives (TP)	</a:t>
            </a:r>
            <a:r>
              <a:rPr lang="de-DE" dirty="0">
                <a:effectLst/>
                <a:latin typeface="Helvetica" pitchFamily="2" charset="0"/>
              </a:rPr>
              <a:t>: 1 Fakt der Musterlösung kommt in der Chatbot-Antwort vor</a:t>
            </a:r>
          </a:p>
          <a:p>
            <a:pPr>
              <a:buNone/>
            </a:pPr>
            <a:r>
              <a:rPr lang="de-DE" b="1" dirty="0" err="1">
                <a:effectLst/>
                <a:latin typeface="Helvetica" pitchFamily="2" charset="0"/>
              </a:rPr>
              <a:t>False</a:t>
            </a:r>
            <a:r>
              <a:rPr lang="de-DE" b="1" dirty="0">
                <a:effectLst/>
                <a:latin typeface="Helvetica" pitchFamily="2" charset="0"/>
              </a:rPr>
              <a:t> Positives (FP)	</a:t>
            </a:r>
            <a:r>
              <a:rPr lang="de-DE" dirty="0">
                <a:effectLst/>
                <a:latin typeface="Helvetica" pitchFamily="2" charset="0"/>
              </a:rPr>
              <a:t>:</a:t>
            </a:r>
            <a:r>
              <a:rPr lang="de-DE" b="1" dirty="0">
                <a:effectLst/>
                <a:latin typeface="Helvetica" pitchFamily="2" charset="0"/>
              </a:rPr>
              <a:t> </a:t>
            </a:r>
            <a:r>
              <a:rPr lang="de-DE" dirty="0">
                <a:effectLst/>
                <a:latin typeface="Helvetica" pitchFamily="2" charset="0"/>
              </a:rPr>
              <a:t>0 Fakten kommen zusätzlich in der Chatbot-Antwort vor</a:t>
            </a:r>
          </a:p>
          <a:p>
            <a:pPr>
              <a:buNone/>
            </a:pPr>
            <a:r>
              <a:rPr lang="de-DE" b="1" dirty="0" err="1">
                <a:effectLst/>
                <a:latin typeface="Helvetica" pitchFamily="2" charset="0"/>
              </a:rPr>
              <a:t>False</a:t>
            </a:r>
            <a:r>
              <a:rPr lang="de-DE" b="1" dirty="0">
                <a:effectLst/>
                <a:latin typeface="Helvetica" pitchFamily="2" charset="0"/>
              </a:rPr>
              <a:t> Negatives (FN)	</a:t>
            </a:r>
            <a:r>
              <a:rPr lang="de-DE" dirty="0">
                <a:effectLst/>
                <a:latin typeface="Helvetica" pitchFamily="2" charset="0"/>
              </a:rPr>
              <a:t>: 2 Fakten der Musterlösung kommen </a:t>
            </a:r>
            <a:r>
              <a:rPr lang="de-DE" dirty="0">
                <a:latin typeface="Helvetica" pitchFamily="2" charset="0"/>
              </a:rPr>
              <a:t>NICHT in der Chatbot-Antwort vor</a:t>
            </a:r>
          </a:p>
        </p:txBody>
      </p:sp>
      <p:sp>
        <p:nvSpPr>
          <p:cNvPr id="9" name="Textfeld 8">
            <a:extLst>
              <a:ext uri="{FF2B5EF4-FFF2-40B4-BE49-F238E27FC236}">
                <a16:creationId xmlns:a16="http://schemas.microsoft.com/office/drawing/2014/main" id="{11A063CD-8A27-0576-7ED7-1B0A03CDAB1B}"/>
              </a:ext>
            </a:extLst>
          </p:cNvPr>
          <p:cNvSpPr txBox="1"/>
          <p:nvPr/>
        </p:nvSpPr>
        <p:spPr>
          <a:xfrm>
            <a:off x="416054" y="2690336"/>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4" name="Sehne 3">
            <a:extLst>
              <a:ext uri="{FF2B5EF4-FFF2-40B4-BE49-F238E27FC236}">
                <a16:creationId xmlns:a16="http://schemas.microsoft.com/office/drawing/2014/main" id="{82471721-531A-F80B-718E-98C9F4747F60}"/>
              </a:ext>
            </a:extLst>
          </p:cNvPr>
          <p:cNvSpPr/>
          <p:nvPr/>
        </p:nvSpPr>
        <p:spPr>
          <a:xfrm>
            <a:off x="2419849" y="5619617"/>
            <a:ext cx="360000" cy="36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6" name="Gerade Verbindung 15">
            <a:extLst>
              <a:ext uri="{FF2B5EF4-FFF2-40B4-BE49-F238E27FC236}">
                <a16:creationId xmlns:a16="http://schemas.microsoft.com/office/drawing/2014/main" id="{63F7068A-DB6B-91F1-F44A-59E9FBC11A92}"/>
              </a:ext>
            </a:extLst>
          </p:cNvPr>
          <p:cNvCxnSpPr>
            <a:cxnSpLocks/>
          </p:cNvCxnSpPr>
          <p:nvPr/>
        </p:nvCxnSpPr>
        <p:spPr>
          <a:xfrm>
            <a:off x="2168913" y="6051059"/>
            <a:ext cx="636288" cy="0"/>
          </a:xfrm>
          <a:prstGeom prst="line">
            <a:avLst/>
          </a:prstGeom>
        </p:spPr>
        <p:style>
          <a:lnRef idx="2">
            <a:schemeClr val="dk1"/>
          </a:lnRef>
          <a:fillRef idx="0">
            <a:schemeClr val="dk1"/>
          </a:fillRef>
          <a:effectRef idx="1">
            <a:schemeClr val="dk1"/>
          </a:effectRef>
          <a:fontRef idx="minor">
            <a:schemeClr val="tx1"/>
          </a:fontRef>
        </p:style>
      </p:cxnSp>
      <p:sp>
        <p:nvSpPr>
          <p:cNvPr id="17" name="Sehne 16">
            <a:extLst>
              <a:ext uri="{FF2B5EF4-FFF2-40B4-BE49-F238E27FC236}">
                <a16:creationId xmlns:a16="http://schemas.microsoft.com/office/drawing/2014/main" id="{9BCCB0A2-EE0C-D21F-370E-56DB6EC5330E}"/>
              </a:ext>
            </a:extLst>
          </p:cNvPr>
          <p:cNvSpPr>
            <a:spLocks/>
          </p:cNvSpPr>
          <p:nvPr/>
        </p:nvSpPr>
        <p:spPr>
          <a:xfrm>
            <a:off x="2438670" y="6135566"/>
            <a:ext cx="360000" cy="36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Rechteck 17">
            <a:extLst>
              <a:ext uri="{FF2B5EF4-FFF2-40B4-BE49-F238E27FC236}">
                <a16:creationId xmlns:a16="http://schemas.microsoft.com/office/drawing/2014/main" id="{B55BFEAF-E5A9-CDE5-9F3C-5D970EC06930}"/>
              </a:ext>
            </a:extLst>
          </p:cNvPr>
          <p:cNvSpPr/>
          <p:nvPr/>
        </p:nvSpPr>
        <p:spPr>
          <a:xfrm rot="16200000">
            <a:off x="2318057" y="6194952"/>
            <a:ext cx="359999" cy="241228"/>
          </a:xfrm>
          <a:prstGeom prst="rect">
            <a:avLst/>
          </a:prstGeom>
          <a:solidFill>
            <a:srgbClr val="92D3C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Textfeld 19">
            <a:extLst>
              <a:ext uri="{FF2B5EF4-FFF2-40B4-BE49-F238E27FC236}">
                <a16:creationId xmlns:a16="http://schemas.microsoft.com/office/drawing/2014/main" id="{DAB3CC62-C228-1967-854C-D13BFA8BB596}"/>
              </a:ext>
            </a:extLst>
          </p:cNvPr>
          <p:cNvSpPr txBox="1"/>
          <p:nvPr/>
        </p:nvSpPr>
        <p:spPr>
          <a:xfrm>
            <a:off x="461690" y="5872925"/>
            <a:ext cx="1681871" cy="369332"/>
          </a:xfrm>
          <a:prstGeom prst="rect">
            <a:avLst/>
          </a:prstGeom>
          <a:noFill/>
        </p:spPr>
        <p:txBody>
          <a:bodyPr wrap="none" rtlCol="0">
            <a:spAutoFit/>
          </a:bodyPr>
          <a:lstStyle/>
          <a:p>
            <a:r>
              <a:rPr lang="de-DE" dirty="0" err="1"/>
              <a:t>Answer</a:t>
            </a:r>
            <a:r>
              <a:rPr lang="de-DE" dirty="0"/>
              <a:t> Recall</a:t>
            </a:r>
          </a:p>
        </p:txBody>
      </p:sp>
      <p:sp>
        <p:nvSpPr>
          <p:cNvPr id="12" name="Textfeld 11">
            <a:extLst>
              <a:ext uri="{FF2B5EF4-FFF2-40B4-BE49-F238E27FC236}">
                <a16:creationId xmlns:a16="http://schemas.microsoft.com/office/drawing/2014/main" id="{87DC97B4-FE16-42A3-7959-E31F1B013182}"/>
              </a:ext>
            </a:extLst>
          </p:cNvPr>
          <p:cNvSpPr txBox="1"/>
          <p:nvPr/>
        </p:nvSpPr>
        <p:spPr>
          <a:xfrm>
            <a:off x="2841077" y="5866128"/>
            <a:ext cx="319318" cy="369332"/>
          </a:xfrm>
          <a:prstGeom prst="rect">
            <a:avLst/>
          </a:prstGeom>
          <a:noFill/>
        </p:spPr>
        <p:txBody>
          <a:bodyPr wrap="none" rtlCol="0">
            <a:spAutoFit/>
          </a:bodyPr>
          <a:lstStyle/>
          <a:p>
            <a:r>
              <a:rPr lang="de-DE" dirty="0"/>
              <a:t>=</a:t>
            </a:r>
          </a:p>
        </p:txBody>
      </p:sp>
      <p:sp>
        <p:nvSpPr>
          <p:cNvPr id="13" name="Textfeld 12">
            <a:extLst>
              <a:ext uri="{FF2B5EF4-FFF2-40B4-BE49-F238E27FC236}">
                <a16:creationId xmlns:a16="http://schemas.microsoft.com/office/drawing/2014/main" id="{03E36140-4E08-A107-0A6F-A47ABEF05F99}"/>
              </a:ext>
            </a:extLst>
          </p:cNvPr>
          <p:cNvSpPr txBox="1"/>
          <p:nvPr/>
        </p:nvSpPr>
        <p:spPr>
          <a:xfrm>
            <a:off x="3377120" y="5622391"/>
            <a:ext cx="271228" cy="369332"/>
          </a:xfrm>
          <a:prstGeom prst="rect">
            <a:avLst/>
          </a:prstGeom>
          <a:noFill/>
        </p:spPr>
        <p:txBody>
          <a:bodyPr wrap="none" rtlCol="0">
            <a:spAutoFit/>
          </a:bodyPr>
          <a:lstStyle/>
          <a:p>
            <a:r>
              <a:rPr lang="de-DE" dirty="0"/>
              <a:t>1</a:t>
            </a:r>
          </a:p>
        </p:txBody>
      </p:sp>
      <p:cxnSp>
        <p:nvCxnSpPr>
          <p:cNvPr id="15" name="Gerade Verbindung 14">
            <a:extLst>
              <a:ext uri="{FF2B5EF4-FFF2-40B4-BE49-F238E27FC236}">
                <a16:creationId xmlns:a16="http://schemas.microsoft.com/office/drawing/2014/main" id="{569D000A-381C-B3E4-76F3-D73DB1E0BDBB}"/>
              </a:ext>
            </a:extLst>
          </p:cNvPr>
          <p:cNvCxnSpPr>
            <a:cxnSpLocks/>
          </p:cNvCxnSpPr>
          <p:nvPr/>
        </p:nvCxnSpPr>
        <p:spPr>
          <a:xfrm>
            <a:off x="3184573" y="6051574"/>
            <a:ext cx="636288" cy="0"/>
          </a:xfrm>
          <a:prstGeom prst="line">
            <a:avLst/>
          </a:prstGeom>
        </p:spPr>
        <p:style>
          <a:lnRef idx="2">
            <a:schemeClr val="dk1"/>
          </a:lnRef>
          <a:fillRef idx="0">
            <a:schemeClr val="dk1"/>
          </a:fillRef>
          <a:effectRef idx="1">
            <a:schemeClr val="dk1"/>
          </a:effectRef>
          <a:fontRef idx="minor">
            <a:schemeClr val="tx1"/>
          </a:fontRef>
        </p:style>
      </p:cxnSp>
      <p:sp>
        <p:nvSpPr>
          <p:cNvPr id="22" name="Textfeld 21">
            <a:extLst>
              <a:ext uri="{FF2B5EF4-FFF2-40B4-BE49-F238E27FC236}">
                <a16:creationId xmlns:a16="http://schemas.microsoft.com/office/drawing/2014/main" id="{C9B73CC0-906E-CA42-DBE0-2A8AA5470837}"/>
              </a:ext>
            </a:extLst>
          </p:cNvPr>
          <p:cNvSpPr txBox="1"/>
          <p:nvPr/>
        </p:nvSpPr>
        <p:spPr>
          <a:xfrm>
            <a:off x="3231530" y="6117705"/>
            <a:ext cx="526106" cy="369332"/>
          </a:xfrm>
          <a:prstGeom prst="rect">
            <a:avLst/>
          </a:prstGeom>
          <a:noFill/>
        </p:spPr>
        <p:txBody>
          <a:bodyPr wrap="none" rtlCol="0">
            <a:spAutoFit/>
          </a:bodyPr>
          <a:lstStyle/>
          <a:p>
            <a:r>
              <a:rPr lang="de-DE" dirty="0"/>
              <a:t>2+1</a:t>
            </a:r>
          </a:p>
        </p:txBody>
      </p:sp>
      <p:sp>
        <p:nvSpPr>
          <p:cNvPr id="23" name="Textfeld 22">
            <a:extLst>
              <a:ext uri="{FF2B5EF4-FFF2-40B4-BE49-F238E27FC236}">
                <a16:creationId xmlns:a16="http://schemas.microsoft.com/office/drawing/2014/main" id="{1728DA52-F10B-CF9C-F44E-9EF7EEB660DF}"/>
              </a:ext>
            </a:extLst>
          </p:cNvPr>
          <p:cNvSpPr txBox="1"/>
          <p:nvPr/>
        </p:nvSpPr>
        <p:spPr>
          <a:xfrm>
            <a:off x="3857911" y="5854579"/>
            <a:ext cx="319318" cy="369332"/>
          </a:xfrm>
          <a:prstGeom prst="rect">
            <a:avLst/>
          </a:prstGeom>
          <a:noFill/>
        </p:spPr>
        <p:txBody>
          <a:bodyPr wrap="none" rtlCol="0">
            <a:spAutoFit/>
          </a:bodyPr>
          <a:lstStyle/>
          <a:p>
            <a:r>
              <a:rPr lang="de-DE" dirty="0"/>
              <a:t>=</a:t>
            </a:r>
          </a:p>
        </p:txBody>
      </p:sp>
      <p:sp>
        <p:nvSpPr>
          <p:cNvPr id="27" name="Textfeld 26">
            <a:extLst>
              <a:ext uri="{FF2B5EF4-FFF2-40B4-BE49-F238E27FC236}">
                <a16:creationId xmlns:a16="http://schemas.microsoft.com/office/drawing/2014/main" id="{F195FBE5-848C-0060-B9D3-5093CE5E09C2}"/>
              </a:ext>
            </a:extLst>
          </p:cNvPr>
          <p:cNvSpPr txBox="1"/>
          <p:nvPr/>
        </p:nvSpPr>
        <p:spPr>
          <a:xfrm>
            <a:off x="2841077" y="5866128"/>
            <a:ext cx="319318" cy="369332"/>
          </a:xfrm>
          <a:prstGeom prst="rect">
            <a:avLst/>
          </a:prstGeom>
          <a:noFill/>
        </p:spPr>
        <p:txBody>
          <a:bodyPr wrap="none" rtlCol="0">
            <a:spAutoFit/>
          </a:bodyPr>
          <a:lstStyle/>
          <a:p>
            <a:r>
              <a:rPr lang="de-DE" dirty="0"/>
              <a:t>=</a:t>
            </a:r>
          </a:p>
        </p:txBody>
      </p:sp>
      <p:sp>
        <p:nvSpPr>
          <p:cNvPr id="28" name="Textfeld 27">
            <a:extLst>
              <a:ext uri="{FF2B5EF4-FFF2-40B4-BE49-F238E27FC236}">
                <a16:creationId xmlns:a16="http://schemas.microsoft.com/office/drawing/2014/main" id="{61D00F56-A83A-E4BF-087D-F2BF04E925FD}"/>
              </a:ext>
            </a:extLst>
          </p:cNvPr>
          <p:cNvSpPr txBox="1"/>
          <p:nvPr/>
        </p:nvSpPr>
        <p:spPr>
          <a:xfrm>
            <a:off x="3377120" y="5622391"/>
            <a:ext cx="271228" cy="369332"/>
          </a:xfrm>
          <a:prstGeom prst="rect">
            <a:avLst/>
          </a:prstGeom>
          <a:noFill/>
        </p:spPr>
        <p:txBody>
          <a:bodyPr wrap="none" rtlCol="0">
            <a:spAutoFit/>
          </a:bodyPr>
          <a:lstStyle/>
          <a:p>
            <a:r>
              <a:rPr lang="de-DE" dirty="0"/>
              <a:t>1</a:t>
            </a:r>
          </a:p>
        </p:txBody>
      </p:sp>
      <p:cxnSp>
        <p:nvCxnSpPr>
          <p:cNvPr id="29" name="Gerade Verbindung 28">
            <a:extLst>
              <a:ext uri="{FF2B5EF4-FFF2-40B4-BE49-F238E27FC236}">
                <a16:creationId xmlns:a16="http://schemas.microsoft.com/office/drawing/2014/main" id="{CF67AE1F-5989-83A3-D7BA-E6D121610353}"/>
              </a:ext>
            </a:extLst>
          </p:cNvPr>
          <p:cNvCxnSpPr>
            <a:cxnSpLocks/>
          </p:cNvCxnSpPr>
          <p:nvPr/>
        </p:nvCxnSpPr>
        <p:spPr>
          <a:xfrm>
            <a:off x="3184573" y="6051574"/>
            <a:ext cx="636288" cy="0"/>
          </a:xfrm>
          <a:prstGeom prst="line">
            <a:avLst/>
          </a:prstGeom>
        </p:spPr>
        <p:style>
          <a:lnRef idx="2">
            <a:schemeClr val="dk1"/>
          </a:lnRef>
          <a:fillRef idx="0">
            <a:schemeClr val="dk1"/>
          </a:fillRef>
          <a:effectRef idx="1">
            <a:schemeClr val="dk1"/>
          </a:effectRef>
          <a:fontRef idx="minor">
            <a:schemeClr val="tx1"/>
          </a:fontRef>
        </p:style>
      </p:cxnSp>
      <p:sp>
        <p:nvSpPr>
          <p:cNvPr id="31" name="Textfeld 30">
            <a:extLst>
              <a:ext uri="{FF2B5EF4-FFF2-40B4-BE49-F238E27FC236}">
                <a16:creationId xmlns:a16="http://schemas.microsoft.com/office/drawing/2014/main" id="{E7EFFB20-CF1F-0C54-A1ED-B9D4469B16CA}"/>
              </a:ext>
            </a:extLst>
          </p:cNvPr>
          <p:cNvSpPr txBox="1"/>
          <p:nvPr/>
        </p:nvSpPr>
        <p:spPr>
          <a:xfrm>
            <a:off x="4245619" y="5836040"/>
            <a:ext cx="835485" cy="369332"/>
          </a:xfrm>
          <a:prstGeom prst="rect">
            <a:avLst/>
          </a:prstGeom>
          <a:noFill/>
        </p:spPr>
        <p:txBody>
          <a:bodyPr wrap="none" rtlCol="0">
            <a:spAutoFit/>
          </a:bodyPr>
          <a:lstStyle/>
          <a:p>
            <a:r>
              <a:rPr lang="de-DE" dirty="0"/>
              <a:t>33,3%</a:t>
            </a:r>
          </a:p>
        </p:txBody>
      </p:sp>
      <p:sp>
        <p:nvSpPr>
          <p:cNvPr id="11" name="Sehne 10">
            <a:extLst>
              <a:ext uri="{FF2B5EF4-FFF2-40B4-BE49-F238E27FC236}">
                <a16:creationId xmlns:a16="http://schemas.microsoft.com/office/drawing/2014/main" id="{AABA119A-92D1-551D-F78E-0CE81D259049}"/>
              </a:ext>
            </a:extLst>
          </p:cNvPr>
          <p:cNvSpPr/>
          <p:nvPr/>
        </p:nvSpPr>
        <p:spPr>
          <a:xfrm>
            <a:off x="8363654" y="5611088"/>
            <a:ext cx="360000" cy="36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4" name="Gerade Verbindung 13">
            <a:extLst>
              <a:ext uri="{FF2B5EF4-FFF2-40B4-BE49-F238E27FC236}">
                <a16:creationId xmlns:a16="http://schemas.microsoft.com/office/drawing/2014/main" id="{6831BAAB-39B4-5D40-4A67-BFAE72E30453}"/>
              </a:ext>
            </a:extLst>
          </p:cNvPr>
          <p:cNvCxnSpPr>
            <a:cxnSpLocks/>
          </p:cNvCxnSpPr>
          <p:nvPr/>
        </p:nvCxnSpPr>
        <p:spPr>
          <a:xfrm>
            <a:off x="8145373" y="6042530"/>
            <a:ext cx="636288" cy="0"/>
          </a:xfrm>
          <a:prstGeom prst="line">
            <a:avLst/>
          </a:prstGeom>
        </p:spPr>
        <p:style>
          <a:lnRef idx="2">
            <a:schemeClr val="dk1"/>
          </a:lnRef>
          <a:fillRef idx="0">
            <a:schemeClr val="dk1"/>
          </a:fillRef>
          <a:effectRef idx="1">
            <a:schemeClr val="dk1"/>
          </a:effectRef>
          <a:fontRef idx="minor">
            <a:schemeClr val="tx1"/>
          </a:fontRef>
        </p:style>
      </p:cxnSp>
      <p:sp>
        <p:nvSpPr>
          <p:cNvPr id="24" name="Textfeld 23">
            <a:extLst>
              <a:ext uri="{FF2B5EF4-FFF2-40B4-BE49-F238E27FC236}">
                <a16:creationId xmlns:a16="http://schemas.microsoft.com/office/drawing/2014/main" id="{43D3D06A-5ED5-DF5E-D9B6-7E37C0F1F452}"/>
              </a:ext>
            </a:extLst>
          </p:cNvPr>
          <p:cNvSpPr txBox="1"/>
          <p:nvPr/>
        </p:nvSpPr>
        <p:spPr>
          <a:xfrm>
            <a:off x="6062399" y="5863071"/>
            <a:ext cx="1991251" cy="369332"/>
          </a:xfrm>
          <a:prstGeom prst="rect">
            <a:avLst/>
          </a:prstGeom>
          <a:noFill/>
        </p:spPr>
        <p:txBody>
          <a:bodyPr wrap="none" rtlCol="0">
            <a:spAutoFit/>
          </a:bodyPr>
          <a:lstStyle/>
          <a:p>
            <a:r>
              <a:rPr lang="de-DE" dirty="0" err="1"/>
              <a:t>Answer</a:t>
            </a:r>
            <a:r>
              <a:rPr lang="de-DE" dirty="0"/>
              <a:t> Precision</a:t>
            </a:r>
          </a:p>
        </p:txBody>
      </p:sp>
      <p:grpSp>
        <p:nvGrpSpPr>
          <p:cNvPr id="35" name="Gruppieren 34">
            <a:extLst>
              <a:ext uri="{FF2B5EF4-FFF2-40B4-BE49-F238E27FC236}">
                <a16:creationId xmlns:a16="http://schemas.microsoft.com/office/drawing/2014/main" id="{ED5259BF-6EE3-540E-DB1E-4F4F9CFB7255}"/>
              </a:ext>
            </a:extLst>
          </p:cNvPr>
          <p:cNvGrpSpPr/>
          <p:nvPr/>
        </p:nvGrpSpPr>
        <p:grpSpPr>
          <a:xfrm>
            <a:off x="8306241" y="6099076"/>
            <a:ext cx="360000" cy="360000"/>
            <a:chOff x="10252606" y="3402989"/>
            <a:chExt cx="720000" cy="725781"/>
          </a:xfrm>
        </p:grpSpPr>
        <p:sp>
          <p:nvSpPr>
            <p:cNvPr id="32" name="Sehne 31">
              <a:extLst>
                <a:ext uri="{FF2B5EF4-FFF2-40B4-BE49-F238E27FC236}">
                  <a16:creationId xmlns:a16="http://schemas.microsoft.com/office/drawing/2014/main" id="{E36CCA3B-388B-F669-9AA9-1BDBECFDC4A8}"/>
                </a:ext>
              </a:extLst>
            </p:cNvPr>
            <p:cNvSpPr/>
            <p:nvPr/>
          </p:nvSpPr>
          <p:spPr>
            <a:xfrm rot="10800000">
              <a:off x="10252606" y="3402990"/>
              <a:ext cx="720000" cy="720000"/>
            </a:xfrm>
            <a:prstGeom prst="chord">
              <a:avLst>
                <a:gd name="adj1" fmla="val 5451857"/>
                <a:gd name="adj2" fmla="val 16200000"/>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Sehne 32">
              <a:extLst>
                <a:ext uri="{FF2B5EF4-FFF2-40B4-BE49-F238E27FC236}">
                  <a16:creationId xmlns:a16="http://schemas.microsoft.com/office/drawing/2014/main" id="{0DA6BA81-A32F-0073-BE1D-4120A857FDE9}"/>
                </a:ext>
              </a:extLst>
            </p:cNvPr>
            <p:cNvSpPr>
              <a:spLocks/>
            </p:cNvSpPr>
            <p:nvPr/>
          </p:nvSpPr>
          <p:spPr>
            <a:xfrm>
              <a:off x="10252606" y="3402989"/>
              <a:ext cx="720000" cy="72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4" name="Oval 33">
              <a:extLst>
                <a:ext uri="{FF2B5EF4-FFF2-40B4-BE49-F238E27FC236}">
                  <a16:creationId xmlns:a16="http://schemas.microsoft.com/office/drawing/2014/main" id="{CFB21DA7-6273-9B93-D732-A14870B2F907}"/>
                </a:ext>
              </a:extLst>
            </p:cNvPr>
            <p:cNvSpPr/>
            <p:nvPr/>
          </p:nvSpPr>
          <p:spPr>
            <a:xfrm>
              <a:off x="10252606" y="3408770"/>
              <a:ext cx="720000" cy="72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6" name="Textfeld 35">
            <a:extLst>
              <a:ext uri="{FF2B5EF4-FFF2-40B4-BE49-F238E27FC236}">
                <a16:creationId xmlns:a16="http://schemas.microsoft.com/office/drawing/2014/main" id="{D697DCC1-CAB1-2016-09D6-9277A069C18D}"/>
              </a:ext>
            </a:extLst>
          </p:cNvPr>
          <p:cNvSpPr txBox="1"/>
          <p:nvPr/>
        </p:nvSpPr>
        <p:spPr>
          <a:xfrm>
            <a:off x="219172" y="1443841"/>
            <a:ext cx="11875418" cy="369332"/>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Precision und Recall</a:t>
            </a:r>
            <a:endParaRPr lang="de-DE" dirty="0">
              <a:effectLst/>
              <a:latin typeface="Helvetica" pitchFamily="2" charset="0"/>
            </a:endParaRPr>
          </a:p>
        </p:txBody>
      </p:sp>
      <p:sp>
        <p:nvSpPr>
          <p:cNvPr id="37" name="Foliennummernplatzhalter 36">
            <a:extLst>
              <a:ext uri="{FF2B5EF4-FFF2-40B4-BE49-F238E27FC236}">
                <a16:creationId xmlns:a16="http://schemas.microsoft.com/office/drawing/2014/main" id="{A82530B7-1813-E622-B3CD-04E20AC89C3A}"/>
              </a:ext>
            </a:extLst>
          </p:cNvPr>
          <p:cNvSpPr>
            <a:spLocks noGrp="1"/>
          </p:cNvSpPr>
          <p:nvPr>
            <p:ph type="sldNum" sz="quarter" idx="12"/>
          </p:nvPr>
        </p:nvSpPr>
        <p:spPr/>
        <p:txBody>
          <a:bodyPr/>
          <a:lstStyle/>
          <a:p>
            <a:r>
              <a:rPr lang="de-DE" dirty="0"/>
              <a:t>31</a:t>
            </a:r>
          </a:p>
        </p:txBody>
      </p:sp>
    </p:spTree>
    <p:extLst>
      <p:ext uri="{BB962C8B-B14F-4D97-AF65-F5344CB8AC3E}">
        <p14:creationId xmlns:p14="http://schemas.microsoft.com/office/powerpoint/2010/main" val="3196613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DD67B-13B3-114B-B4A7-15188A560BA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E3C85D1-AEF7-08C0-CEA2-F22A6789D557}"/>
              </a:ext>
            </a:extLst>
          </p:cNvPr>
          <p:cNvSpPr>
            <a:spLocks noGrp="1"/>
          </p:cNvSpPr>
          <p:nvPr>
            <p:ph type="title"/>
          </p:nvPr>
        </p:nvSpPr>
        <p:spPr/>
        <p:txBody>
          <a:bodyPr/>
          <a:lstStyle/>
          <a:p>
            <a:r>
              <a:rPr lang="de-DE" dirty="0"/>
              <a:t>Beispiel: Berechnung </a:t>
            </a:r>
            <a:r>
              <a:rPr lang="de-DE" dirty="0" err="1"/>
              <a:t>Answer</a:t>
            </a:r>
            <a:r>
              <a:rPr lang="de-DE" dirty="0"/>
              <a:t> Metriken</a:t>
            </a:r>
          </a:p>
        </p:txBody>
      </p:sp>
      <p:sp>
        <p:nvSpPr>
          <p:cNvPr id="5" name="Textfeld 4">
            <a:extLst>
              <a:ext uri="{FF2B5EF4-FFF2-40B4-BE49-F238E27FC236}">
                <a16:creationId xmlns:a16="http://schemas.microsoft.com/office/drawing/2014/main" id="{D097375C-6833-0CC4-54EF-06DFDBF37C35}"/>
              </a:ext>
            </a:extLst>
          </p:cNvPr>
          <p:cNvSpPr txBox="1"/>
          <p:nvPr/>
        </p:nvSpPr>
        <p:spPr>
          <a:xfrm>
            <a:off x="1197812" y="2263176"/>
            <a:ext cx="2497800" cy="369332"/>
          </a:xfrm>
          <a:prstGeom prst="rect">
            <a:avLst/>
          </a:prstGeom>
          <a:noFill/>
        </p:spPr>
        <p:txBody>
          <a:bodyPr wrap="none" rtlCol="0">
            <a:spAutoFit/>
          </a:bodyPr>
          <a:lstStyle/>
          <a:p>
            <a:r>
              <a:rPr lang="de-DE" b="1" dirty="0"/>
              <a:t>Musterlösung Fakten</a:t>
            </a:r>
          </a:p>
        </p:txBody>
      </p:sp>
      <p:sp>
        <p:nvSpPr>
          <p:cNvPr id="6" name="Textfeld 5">
            <a:extLst>
              <a:ext uri="{FF2B5EF4-FFF2-40B4-BE49-F238E27FC236}">
                <a16:creationId xmlns:a16="http://schemas.microsoft.com/office/drawing/2014/main" id="{55758E7F-A8BF-594F-3B6F-FCB755EF1AED}"/>
              </a:ext>
            </a:extLst>
          </p:cNvPr>
          <p:cNvSpPr txBox="1"/>
          <p:nvPr/>
        </p:nvSpPr>
        <p:spPr>
          <a:xfrm>
            <a:off x="6575955" y="2748166"/>
            <a:ext cx="5301059"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p:txBody>
      </p:sp>
      <p:sp>
        <p:nvSpPr>
          <p:cNvPr id="7" name="Textfeld 6">
            <a:extLst>
              <a:ext uri="{FF2B5EF4-FFF2-40B4-BE49-F238E27FC236}">
                <a16:creationId xmlns:a16="http://schemas.microsoft.com/office/drawing/2014/main" id="{32855EDB-5631-14D5-58F7-EE6CF8F42237}"/>
              </a:ext>
            </a:extLst>
          </p:cNvPr>
          <p:cNvSpPr txBox="1"/>
          <p:nvPr/>
        </p:nvSpPr>
        <p:spPr>
          <a:xfrm>
            <a:off x="7326805" y="2234502"/>
            <a:ext cx="2925801" cy="369332"/>
          </a:xfrm>
          <a:prstGeom prst="rect">
            <a:avLst/>
          </a:prstGeom>
          <a:noFill/>
        </p:spPr>
        <p:txBody>
          <a:bodyPr wrap="none" rtlCol="0">
            <a:spAutoFit/>
          </a:bodyPr>
          <a:lstStyle/>
          <a:p>
            <a:r>
              <a:rPr lang="de-DE" b="1" dirty="0"/>
              <a:t>Chatbot-Antwort Fakten</a:t>
            </a:r>
          </a:p>
        </p:txBody>
      </p:sp>
      <p:sp>
        <p:nvSpPr>
          <p:cNvPr id="10" name="Textfeld 9">
            <a:extLst>
              <a:ext uri="{FF2B5EF4-FFF2-40B4-BE49-F238E27FC236}">
                <a16:creationId xmlns:a16="http://schemas.microsoft.com/office/drawing/2014/main" id="{16C9F381-BCC7-6DD9-E20A-B17BCA44EA02}"/>
              </a:ext>
            </a:extLst>
          </p:cNvPr>
          <p:cNvSpPr txBox="1"/>
          <p:nvPr/>
        </p:nvSpPr>
        <p:spPr>
          <a:xfrm>
            <a:off x="460442" y="4199770"/>
            <a:ext cx="10856067" cy="923330"/>
          </a:xfrm>
          <a:prstGeom prst="rect">
            <a:avLst/>
          </a:prstGeom>
          <a:noFill/>
        </p:spPr>
        <p:txBody>
          <a:bodyPr wrap="square">
            <a:spAutoFit/>
          </a:bodyPr>
          <a:lstStyle/>
          <a:p>
            <a:pPr>
              <a:buNone/>
            </a:pPr>
            <a:r>
              <a:rPr lang="de-DE" b="1" dirty="0">
                <a:effectLst/>
                <a:latin typeface="Helvetica" pitchFamily="2" charset="0"/>
              </a:rPr>
              <a:t>True Positives (TP)	</a:t>
            </a:r>
            <a:r>
              <a:rPr lang="de-DE" dirty="0">
                <a:effectLst/>
                <a:latin typeface="Helvetica" pitchFamily="2" charset="0"/>
              </a:rPr>
              <a:t>: 1 Fakt der Musterlösung kommt in der Chatbot-Antwort vor</a:t>
            </a:r>
          </a:p>
          <a:p>
            <a:pPr>
              <a:buNone/>
            </a:pPr>
            <a:r>
              <a:rPr lang="de-DE" b="1" dirty="0" err="1">
                <a:effectLst/>
                <a:latin typeface="Helvetica" pitchFamily="2" charset="0"/>
              </a:rPr>
              <a:t>False</a:t>
            </a:r>
            <a:r>
              <a:rPr lang="de-DE" b="1" dirty="0">
                <a:effectLst/>
                <a:latin typeface="Helvetica" pitchFamily="2" charset="0"/>
              </a:rPr>
              <a:t> Positives (FP)	</a:t>
            </a:r>
            <a:r>
              <a:rPr lang="de-DE" dirty="0">
                <a:effectLst/>
                <a:latin typeface="Helvetica" pitchFamily="2" charset="0"/>
              </a:rPr>
              <a:t>:</a:t>
            </a:r>
            <a:r>
              <a:rPr lang="de-DE" b="1" dirty="0">
                <a:effectLst/>
                <a:latin typeface="Helvetica" pitchFamily="2" charset="0"/>
              </a:rPr>
              <a:t> </a:t>
            </a:r>
            <a:r>
              <a:rPr lang="de-DE" dirty="0">
                <a:effectLst/>
                <a:latin typeface="Helvetica" pitchFamily="2" charset="0"/>
              </a:rPr>
              <a:t>0 Fakten kommen zusätzlich in der Chatbot-Antwort vor</a:t>
            </a:r>
          </a:p>
          <a:p>
            <a:pPr>
              <a:buNone/>
            </a:pPr>
            <a:r>
              <a:rPr lang="de-DE" b="1" dirty="0" err="1">
                <a:effectLst/>
                <a:latin typeface="Helvetica" pitchFamily="2" charset="0"/>
              </a:rPr>
              <a:t>False</a:t>
            </a:r>
            <a:r>
              <a:rPr lang="de-DE" b="1" dirty="0">
                <a:effectLst/>
                <a:latin typeface="Helvetica" pitchFamily="2" charset="0"/>
              </a:rPr>
              <a:t> Negatives (FN)	</a:t>
            </a:r>
            <a:r>
              <a:rPr lang="de-DE" dirty="0">
                <a:effectLst/>
                <a:latin typeface="Helvetica" pitchFamily="2" charset="0"/>
              </a:rPr>
              <a:t>: 2 Fakten der Musterlösung kommen </a:t>
            </a:r>
            <a:r>
              <a:rPr lang="de-DE" dirty="0">
                <a:latin typeface="Helvetica" pitchFamily="2" charset="0"/>
              </a:rPr>
              <a:t>NICHT in der Chatbot-Antwort vor</a:t>
            </a:r>
          </a:p>
        </p:txBody>
      </p:sp>
      <p:sp>
        <p:nvSpPr>
          <p:cNvPr id="9" name="Textfeld 8">
            <a:extLst>
              <a:ext uri="{FF2B5EF4-FFF2-40B4-BE49-F238E27FC236}">
                <a16:creationId xmlns:a16="http://schemas.microsoft.com/office/drawing/2014/main" id="{8D4DD42F-19A3-DCA8-632C-96B7A317B438}"/>
              </a:ext>
            </a:extLst>
          </p:cNvPr>
          <p:cNvSpPr txBox="1"/>
          <p:nvPr/>
        </p:nvSpPr>
        <p:spPr>
          <a:xfrm>
            <a:off x="416054" y="2690336"/>
            <a:ext cx="4403283" cy="1477328"/>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kann für 3 Monate kostenlos getestet werden</a:t>
            </a:r>
          </a:p>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a:p>
            <a:pPr marL="285750" indent="-285750">
              <a:buFont typeface="Arial" panose="020B0604020202020204" pitchFamily="34" charset="0"/>
              <a:buChar char="•"/>
            </a:pPr>
            <a:r>
              <a:rPr lang="de-DE" dirty="0">
                <a:solidFill>
                  <a:schemeClr val="tx2">
                    <a:lumMod val="75000"/>
                    <a:lumOff val="25000"/>
                  </a:schemeClr>
                </a:solidFill>
              </a:rPr>
              <a:t>Vertrag kann monatlich </a:t>
            </a:r>
          </a:p>
          <a:p>
            <a:r>
              <a:rPr lang="de-DE" dirty="0">
                <a:solidFill>
                  <a:schemeClr val="tx2">
                    <a:lumMod val="75000"/>
                    <a:lumOff val="25000"/>
                  </a:schemeClr>
                </a:solidFill>
              </a:rPr>
              <a:t>     gekündigt werden</a:t>
            </a:r>
          </a:p>
        </p:txBody>
      </p:sp>
      <p:sp>
        <p:nvSpPr>
          <p:cNvPr id="4" name="Sehne 3">
            <a:extLst>
              <a:ext uri="{FF2B5EF4-FFF2-40B4-BE49-F238E27FC236}">
                <a16:creationId xmlns:a16="http://schemas.microsoft.com/office/drawing/2014/main" id="{5BC0D5B5-F573-1706-0947-2FC6BB341178}"/>
              </a:ext>
            </a:extLst>
          </p:cNvPr>
          <p:cNvSpPr/>
          <p:nvPr/>
        </p:nvSpPr>
        <p:spPr>
          <a:xfrm>
            <a:off x="2419849" y="5619617"/>
            <a:ext cx="360000" cy="36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6" name="Gerade Verbindung 15">
            <a:extLst>
              <a:ext uri="{FF2B5EF4-FFF2-40B4-BE49-F238E27FC236}">
                <a16:creationId xmlns:a16="http://schemas.microsoft.com/office/drawing/2014/main" id="{08C649E1-AF62-52BB-7518-0ACD4629AFF2}"/>
              </a:ext>
            </a:extLst>
          </p:cNvPr>
          <p:cNvCxnSpPr>
            <a:cxnSpLocks/>
          </p:cNvCxnSpPr>
          <p:nvPr/>
        </p:nvCxnSpPr>
        <p:spPr>
          <a:xfrm>
            <a:off x="2168913" y="6051059"/>
            <a:ext cx="636288" cy="0"/>
          </a:xfrm>
          <a:prstGeom prst="line">
            <a:avLst/>
          </a:prstGeom>
        </p:spPr>
        <p:style>
          <a:lnRef idx="2">
            <a:schemeClr val="dk1"/>
          </a:lnRef>
          <a:fillRef idx="0">
            <a:schemeClr val="dk1"/>
          </a:fillRef>
          <a:effectRef idx="1">
            <a:schemeClr val="dk1"/>
          </a:effectRef>
          <a:fontRef idx="minor">
            <a:schemeClr val="tx1"/>
          </a:fontRef>
        </p:style>
      </p:cxnSp>
      <p:sp>
        <p:nvSpPr>
          <p:cNvPr id="17" name="Sehne 16">
            <a:extLst>
              <a:ext uri="{FF2B5EF4-FFF2-40B4-BE49-F238E27FC236}">
                <a16:creationId xmlns:a16="http://schemas.microsoft.com/office/drawing/2014/main" id="{924C78D1-D57A-264B-C8BA-0EA20EFF535E}"/>
              </a:ext>
            </a:extLst>
          </p:cNvPr>
          <p:cNvSpPr>
            <a:spLocks/>
          </p:cNvSpPr>
          <p:nvPr/>
        </p:nvSpPr>
        <p:spPr>
          <a:xfrm>
            <a:off x="2438670" y="6135566"/>
            <a:ext cx="360000" cy="36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Rechteck 17">
            <a:extLst>
              <a:ext uri="{FF2B5EF4-FFF2-40B4-BE49-F238E27FC236}">
                <a16:creationId xmlns:a16="http://schemas.microsoft.com/office/drawing/2014/main" id="{A1012C03-F422-7D48-F31D-13C76D5DE6DD}"/>
              </a:ext>
            </a:extLst>
          </p:cNvPr>
          <p:cNvSpPr/>
          <p:nvPr/>
        </p:nvSpPr>
        <p:spPr>
          <a:xfrm rot="16200000">
            <a:off x="2318057" y="6194952"/>
            <a:ext cx="359999" cy="241228"/>
          </a:xfrm>
          <a:prstGeom prst="rect">
            <a:avLst/>
          </a:prstGeom>
          <a:solidFill>
            <a:srgbClr val="92D3C1">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Textfeld 19">
            <a:extLst>
              <a:ext uri="{FF2B5EF4-FFF2-40B4-BE49-F238E27FC236}">
                <a16:creationId xmlns:a16="http://schemas.microsoft.com/office/drawing/2014/main" id="{0FBA5717-AFCA-5D5C-6923-3661A1F709D5}"/>
              </a:ext>
            </a:extLst>
          </p:cNvPr>
          <p:cNvSpPr txBox="1"/>
          <p:nvPr/>
        </p:nvSpPr>
        <p:spPr>
          <a:xfrm>
            <a:off x="461690" y="5872925"/>
            <a:ext cx="1681871" cy="369332"/>
          </a:xfrm>
          <a:prstGeom prst="rect">
            <a:avLst/>
          </a:prstGeom>
          <a:noFill/>
        </p:spPr>
        <p:txBody>
          <a:bodyPr wrap="none" rtlCol="0">
            <a:spAutoFit/>
          </a:bodyPr>
          <a:lstStyle/>
          <a:p>
            <a:r>
              <a:rPr lang="de-DE" dirty="0" err="1"/>
              <a:t>Answer</a:t>
            </a:r>
            <a:r>
              <a:rPr lang="de-DE" dirty="0"/>
              <a:t> Recall</a:t>
            </a:r>
          </a:p>
        </p:txBody>
      </p:sp>
      <p:sp>
        <p:nvSpPr>
          <p:cNvPr id="12" name="Textfeld 11">
            <a:extLst>
              <a:ext uri="{FF2B5EF4-FFF2-40B4-BE49-F238E27FC236}">
                <a16:creationId xmlns:a16="http://schemas.microsoft.com/office/drawing/2014/main" id="{471C82AA-392D-5633-9B90-CEC0040EC188}"/>
              </a:ext>
            </a:extLst>
          </p:cNvPr>
          <p:cNvSpPr txBox="1"/>
          <p:nvPr/>
        </p:nvSpPr>
        <p:spPr>
          <a:xfrm>
            <a:off x="2841077" y="5866128"/>
            <a:ext cx="319318" cy="369332"/>
          </a:xfrm>
          <a:prstGeom prst="rect">
            <a:avLst/>
          </a:prstGeom>
          <a:noFill/>
        </p:spPr>
        <p:txBody>
          <a:bodyPr wrap="none" rtlCol="0">
            <a:spAutoFit/>
          </a:bodyPr>
          <a:lstStyle/>
          <a:p>
            <a:r>
              <a:rPr lang="de-DE" dirty="0"/>
              <a:t>=</a:t>
            </a:r>
          </a:p>
        </p:txBody>
      </p:sp>
      <p:sp>
        <p:nvSpPr>
          <p:cNvPr id="13" name="Textfeld 12">
            <a:extLst>
              <a:ext uri="{FF2B5EF4-FFF2-40B4-BE49-F238E27FC236}">
                <a16:creationId xmlns:a16="http://schemas.microsoft.com/office/drawing/2014/main" id="{E61B512A-65E7-27DB-785B-B5DF791D3D83}"/>
              </a:ext>
            </a:extLst>
          </p:cNvPr>
          <p:cNvSpPr txBox="1"/>
          <p:nvPr/>
        </p:nvSpPr>
        <p:spPr>
          <a:xfrm>
            <a:off x="3377120" y="5622391"/>
            <a:ext cx="271228" cy="369332"/>
          </a:xfrm>
          <a:prstGeom prst="rect">
            <a:avLst/>
          </a:prstGeom>
          <a:noFill/>
        </p:spPr>
        <p:txBody>
          <a:bodyPr wrap="none" rtlCol="0">
            <a:spAutoFit/>
          </a:bodyPr>
          <a:lstStyle/>
          <a:p>
            <a:r>
              <a:rPr lang="de-DE" dirty="0"/>
              <a:t>1</a:t>
            </a:r>
          </a:p>
        </p:txBody>
      </p:sp>
      <p:cxnSp>
        <p:nvCxnSpPr>
          <p:cNvPr id="15" name="Gerade Verbindung 14">
            <a:extLst>
              <a:ext uri="{FF2B5EF4-FFF2-40B4-BE49-F238E27FC236}">
                <a16:creationId xmlns:a16="http://schemas.microsoft.com/office/drawing/2014/main" id="{08DDFF94-95CC-0764-ADA4-EF95356C335A}"/>
              </a:ext>
            </a:extLst>
          </p:cNvPr>
          <p:cNvCxnSpPr>
            <a:cxnSpLocks/>
          </p:cNvCxnSpPr>
          <p:nvPr/>
        </p:nvCxnSpPr>
        <p:spPr>
          <a:xfrm>
            <a:off x="3184573" y="6051574"/>
            <a:ext cx="636288" cy="0"/>
          </a:xfrm>
          <a:prstGeom prst="line">
            <a:avLst/>
          </a:prstGeom>
        </p:spPr>
        <p:style>
          <a:lnRef idx="2">
            <a:schemeClr val="dk1"/>
          </a:lnRef>
          <a:fillRef idx="0">
            <a:schemeClr val="dk1"/>
          </a:fillRef>
          <a:effectRef idx="1">
            <a:schemeClr val="dk1"/>
          </a:effectRef>
          <a:fontRef idx="minor">
            <a:schemeClr val="tx1"/>
          </a:fontRef>
        </p:style>
      </p:cxnSp>
      <p:sp>
        <p:nvSpPr>
          <p:cNvPr id="22" name="Textfeld 21">
            <a:extLst>
              <a:ext uri="{FF2B5EF4-FFF2-40B4-BE49-F238E27FC236}">
                <a16:creationId xmlns:a16="http://schemas.microsoft.com/office/drawing/2014/main" id="{67F06558-683E-CF7E-BAF6-FF61B8BBC3DD}"/>
              </a:ext>
            </a:extLst>
          </p:cNvPr>
          <p:cNvSpPr txBox="1"/>
          <p:nvPr/>
        </p:nvSpPr>
        <p:spPr>
          <a:xfrm>
            <a:off x="3231530" y="6117705"/>
            <a:ext cx="526106" cy="369332"/>
          </a:xfrm>
          <a:prstGeom prst="rect">
            <a:avLst/>
          </a:prstGeom>
          <a:noFill/>
        </p:spPr>
        <p:txBody>
          <a:bodyPr wrap="none" rtlCol="0">
            <a:spAutoFit/>
          </a:bodyPr>
          <a:lstStyle/>
          <a:p>
            <a:r>
              <a:rPr lang="de-DE" dirty="0"/>
              <a:t>2+1</a:t>
            </a:r>
          </a:p>
        </p:txBody>
      </p:sp>
      <p:sp>
        <p:nvSpPr>
          <p:cNvPr id="23" name="Textfeld 22">
            <a:extLst>
              <a:ext uri="{FF2B5EF4-FFF2-40B4-BE49-F238E27FC236}">
                <a16:creationId xmlns:a16="http://schemas.microsoft.com/office/drawing/2014/main" id="{2815360E-AE37-B835-2AF1-D9B441F46782}"/>
              </a:ext>
            </a:extLst>
          </p:cNvPr>
          <p:cNvSpPr txBox="1"/>
          <p:nvPr/>
        </p:nvSpPr>
        <p:spPr>
          <a:xfrm>
            <a:off x="3857911" y="5854579"/>
            <a:ext cx="319318" cy="369332"/>
          </a:xfrm>
          <a:prstGeom prst="rect">
            <a:avLst/>
          </a:prstGeom>
          <a:noFill/>
        </p:spPr>
        <p:txBody>
          <a:bodyPr wrap="none" rtlCol="0">
            <a:spAutoFit/>
          </a:bodyPr>
          <a:lstStyle/>
          <a:p>
            <a:r>
              <a:rPr lang="de-DE" dirty="0"/>
              <a:t>=</a:t>
            </a:r>
          </a:p>
        </p:txBody>
      </p:sp>
      <p:sp>
        <p:nvSpPr>
          <p:cNvPr id="27" name="Textfeld 26">
            <a:extLst>
              <a:ext uri="{FF2B5EF4-FFF2-40B4-BE49-F238E27FC236}">
                <a16:creationId xmlns:a16="http://schemas.microsoft.com/office/drawing/2014/main" id="{01CC4438-8637-7E0D-D6BA-1F070537D3B4}"/>
              </a:ext>
            </a:extLst>
          </p:cNvPr>
          <p:cNvSpPr txBox="1"/>
          <p:nvPr/>
        </p:nvSpPr>
        <p:spPr>
          <a:xfrm>
            <a:off x="2841077" y="5866128"/>
            <a:ext cx="319318" cy="369332"/>
          </a:xfrm>
          <a:prstGeom prst="rect">
            <a:avLst/>
          </a:prstGeom>
          <a:noFill/>
        </p:spPr>
        <p:txBody>
          <a:bodyPr wrap="none" rtlCol="0">
            <a:spAutoFit/>
          </a:bodyPr>
          <a:lstStyle/>
          <a:p>
            <a:r>
              <a:rPr lang="de-DE" dirty="0"/>
              <a:t>=</a:t>
            </a:r>
          </a:p>
        </p:txBody>
      </p:sp>
      <p:sp>
        <p:nvSpPr>
          <p:cNvPr id="28" name="Textfeld 27">
            <a:extLst>
              <a:ext uri="{FF2B5EF4-FFF2-40B4-BE49-F238E27FC236}">
                <a16:creationId xmlns:a16="http://schemas.microsoft.com/office/drawing/2014/main" id="{FC26B201-1F3F-E8E8-D92A-BA3F72BE0AD7}"/>
              </a:ext>
            </a:extLst>
          </p:cNvPr>
          <p:cNvSpPr txBox="1"/>
          <p:nvPr/>
        </p:nvSpPr>
        <p:spPr>
          <a:xfrm>
            <a:off x="3377120" y="5622391"/>
            <a:ext cx="271228" cy="369332"/>
          </a:xfrm>
          <a:prstGeom prst="rect">
            <a:avLst/>
          </a:prstGeom>
          <a:noFill/>
        </p:spPr>
        <p:txBody>
          <a:bodyPr wrap="none" rtlCol="0">
            <a:spAutoFit/>
          </a:bodyPr>
          <a:lstStyle/>
          <a:p>
            <a:r>
              <a:rPr lang="de-DE" dirty="0"/>
              <a:t>1</a:t>
            </a:r>
          </a:p>
        </p:txBody>
      </p:sp>
      <p:cxnSp>
        <p:nvCxnSpPr>
          <p:cNvPr id="29" name="Gerade Verbindung 28">
            <a:extLst>
              <a:ext uri="{FF2B5EF4-FFF2-40B4-BE49-F238E27FC236}">
                <a16:creationId xmlns:a16="http://schemas.microsoft.com/office/drawing/2014/main" id="{B0F95E32-8CC6-3A15-EAF6-733DF7E040FE}"/>
              </a:ext>
            </a:extLst>
          </p:cNvPr>
          <p:cNvCxnSpPr>
            <a:cxnSpLocks/>
          </p:cNvCxnSpPr>
          <p:nvPr/>
        </p:nvCxnSpPr>
        <p:spPr>
          <a:xfrm>
            <a:off x="3184573" y="6051574"/>
            <a:ext cx="636288" cy="0"/>
          </a:xfrm>
          <a:prstGeom prst="line">
            <a:avLst/>
          </a:prstGeom>
        </p:spPr>
        <p:style>
          <a:lnRef idx="2">
            <a:schemeClr val="dk1"/>
          </a:lnRef>
          <a:fillRef idx="0">
            <a:schemeClr val="dk1"/>
          </a:fillRef>
          <a:effectRef idx="1">
            <a:schemeClr val="dk1"/>
          </a:effectRef>
          <a:fontRef idx="minor">
            <a:schemeClr val="tx1"/>
          </a:fontRef>
        </p:style>
      </p:cxnSp>
      <p:sp>
        <p:nvSpPr>
          <p:cNvPr id="31" name="Textfeld 30">
            <a:extLst>
              <a:ext uri="{FF2B5EF4-FFF2-40B4-BE49-F238E27FC236}">
                <a16:creationId xmlns:a16="http://schemas.microsoft.com/office/drawing/2014/main" id="{C1EA6876-7B2F-1D7A-BF85-41A80556DEA3}"/>
              </a:ext>
            </a:extLst>
          </p:cNvPr>
          <p:cNvSpPr txBox="1"/>
          <p:nvPr/>
        </p:nvSpPr>
        <p:spPr>
          <a:xfrm>
            <a:off x="4245619" y="5836040"/>
            <a:ext cx="835485" cy="369332"/>
          </a:xfrm>
          <a:prstGeom prst="rect">
            <a:avLst/>
          </a:prstGeom>
          <a:noFill/>
        </p:spPr>
        <p:txBody>
          <a:bodyPr wrap="none" rtlCol="0">
            <a:spAutoFit/>
          </a:bodyPr>
          <a:lstStyle/>
          <a:p>
            <a:r>
              <a:rPr lang="de-DE" dirty="0"/>
              <a:t>33,3%</a:t>
            </a:r>
          </a:p>
        </p:txBody>
      </p:sp>
      <p:sp>
        <p:nvSpPr>
          <p:cNvPr id="11" name="Sehne 10">
            <a:extLst>
              <a:ext uri="{FF2B5EF4-FFF2-40B4-BE49-F238E27FC236}">
                <a16:creationId xmlns:a16="http://schemas.microsoft.com/office/drawing/2014/main" id="{B0E6BCE2-CABE-991F-D565-166060EE3F33}"/>
              </a:ext>
            </a:extLst>
          </p:cNvPr>
          <p:cNvSpPr/>
          <p:nvPr/>
        </p:nvSpPr>
        <p:spPr>
          <a:xfrm>
            <a:off x="8363654" y="5611088"/>
            <a:ext cx="360000" cy="36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4" name="Gerade Verbindung 13">
            <a:extLst>
              <a:ext uri="{FF2B5EF4-FFF2-40B4-BE49-F238E27FC236}">
                <a16:creationId xmlns:a16="http://schemas.microsoft.com/office/drawing/2014/main" id="{79D3A287-252C-0D67-14BF-74CA6EBEF2F1}"/>
              </a:ext>
            </a:extLst>
          </p:cNvPr>
          <p:cNvCxnSpPr>
            <a:cxnSpLocks/>
          </p:cNvCxnSpPr>
          <p:nvPr/>
        </p:nvCxnSpPr>
        <p:spPr>
          <a:xfrm>
            <a:off x="8145373" y="6042530"/>
            <a:ext cx="636288" cy="0"/>
          </a:xfrm>
          <a:prstGeom prst="line">
            <a:avLst/>
          </a:prstGeom>
        </p:spPr>
        <p:style>
          <a:lnRef idx="2">
            <a:schemeClr val="dk1"/>
          </a:lnRef>
          <a:fillRef idx="0">
            <a:schemeClr val="dk1"/>
          </a:fillRef>
          <a:effectRef idx="1">
            <a:schemeClr val="dk1"/>
          </a:effectRef>
          <a:fontRef idx="minor">
            <a:schemeClr val="tx1"/>
          </a:fontRef>
        </p:style>
      </p:cxnSp>
      <p:sp>
        <p:nvSpPr>
          <p:cNvPr id="24" name="Textfeld 23">
            <a:extLst>
              <a:ext uri="{FF2B5EF4-FFF2-40B4-BE49-F238E27FC236}">
                <a16:creationId xmlns:a16="http://schemas.microsoft.com/office/drawing/2014/main" id="{7099D374-D06A-C605-BCD7-1D73AE69E88B}"/>
              </a:ext>
            </a:extLst>
          </p:cNvPr>
          <p:cNvSpPr txBox="1"/>
          <p:nvPr/>
        </p:nvSpPr>
        <p:spPr>
          <a:xfrm>
            <a:off x="6062399" y="5863071"/>
            <a:ext cx="1991251" cy="369332"/>
          </a:xfrm>
          <a:prstGeom prst="rect">
            <a:avLst/>
          </a:prstGeom>
          <a:noFill/>
        </p:spPr>
        <p:txBody>
          <a:bodyPr wrap="none" rtlCol="0">
            <a:spAutoFit/>
          </a:bodyPr>
          <a:lstStyle/>
          <a:p>
            <a:r>
              <a:rPr lang="de-DE" dirty="0" err="1"/>
              <a:t>Answer</a:t>
            </a:r>
            <a:r>
              <a:rPr lang="de-DE" dirty="0"/>
              <a:t> Precision</a:t>
            </a:r>
          </a:p>
        </p:txBody>
      </p:sp>
      <p:grpSp>
        <p:nvGrpSpPr>
          <p:cNvPr id="35" name="Gruppieren 34">
            <a:extLst>
              <a:ext uri="{FF2B5EF4-FFF2-40B4-BE49-F238E27FC236}">
                <a16:creationId xmlns:a16="http://schemas.microsoft.com/office/drawing/2014/main" id="{30EB6BEF-29DB-6878-349D-0D00F185958B}"/>
              </a:ext>
            </a:extLst>
          </p:cNvPr>
          <p:cNvGrpSpPr/>
          <p:nvPr/>
        </p:nvGrpSpPr>
        <p:grpSpPr>
          <a:xfrm>
            <a:off x="8306241" y="6099076"/>
            <a:ext cx="360000" cy="360000"/>
            <a:chOff x="10252606" y="3402989"/>
            <a:chExt cx="720000" cy="725781"/>
          </a:xfrm>
        </p:grpSpPr>
        <p:sp>
          <p:nvSpPr>
            <p:cNvPr id="32" name="Sehne 31">
              <a:extLst>
                <a:ext uri="{FF2B5EF4-FFF2-40B4-BE49-F238E27FC236}">
                  <a16:creationId xmlns:a16="http://schemas.microsoft.com/office/drawing/2014/main" id="{E76AC4D5-1224-D635-10F1-8C529B74320E}"/>
                </a:ext>
              </a:extLst>
            </p:cNvPr>
            <p:cNvSpPr/>
            <p:nvPr/>
          </p:nvSpPr>
          <p:spPr>
            <a:xfrm rot="10800000">
              <a:off x="10252606" y="3402990"/>
              <a:ext cx="720000" cy="720000"/>
            </a:xfrm>
            <a:prstGeom prst="chord">
              <a:avLst>
                <a:gd name="adj1" fmla="val 5451857"/>
                <a:gd name="adj2" fmla="val 16200000"/>
              </a:avLst>
            </a:prstGeom>
            <a:solidFill>
              <a:srgbClr val="C0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Sehne 32">
              <a:extLst>
                <a:ext uri="{FF2B5EF4-FFF2-40B4-BE49-F238E27FC236}">
                  <a16:creationId xmlns:a16="http://schemas.microsoft.com/office/drawing/2014/main" id="{6CE9C52B-A3ED-0187-B269-367F057EC9A1}"/>
                </a:ext>
              </a:extLst>
            </p:cNvPr>
            <p:cNvSpPr>
              <a:spLocks/>
            </p:cNvSpPr>
            <p:nvPr/>
          </p:nvSpPr>
          <p:spPr>
            <a:xfrm>
              <a:off x="10252606" y="3402989"/>
              <a:ext cx="720000" cy="720000"/>
            </a:xfrm>
            <a:prstGeom prst="chord">
              <a:avLst>
                <a:gd name="adj1" fmla="val 5451857"/>
                <a:gd name="adj2" fmla="val 16200000"/>
              </a:avLst>
            </a:prstGeom>
            <a:solidFill>
              <a:srgbClr val="00B05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4" name="Oval 33">
              <a:extLst>
                <a:ext uri="{FF2B5EF4-FFF2-40B4-BE49-F238E27FC236}">
                  <a16:creationId xmlns:a16="http://schemas.microsoft.com/office/drawing/2014/main" id="{5FDCE47F-2A90-A7DD-9978-9C62DD9735B3}"/>
                </a:ext>
              </a:extLst>
            </p:cNvPr>
            <p:cNvSpPr/>
            <p:nvPr/>
          </p:nvSpPr>
          <p:spPr>
            <a:xfrm>
              <a:off x="10252606" y="3408770"/>
              <a:ext cx="720000" cy="72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9" name="Textfeld 18">
            <a:extLst>
              <a:ext uri="{FF2B5EF4-FFF2-40B4-BE49-F238E27FC236}">
                <a16:creationId xmlns:a16="http://schemas.microsoft.com/office/drawing/2014/main" id="{8FD66339-DC50-C5DE-605C-63A937B3A900}"/>
              </a:ext>
            </a:extLst>
          </p:cNvPr>
          <p:cNvSpPr txBox="1"/>
          <p:nvPr/>
        </p:nvSpPr>
        <p:spPr>
          <a:xfrm>
            <a:off x="9377743" y="5612450"/>
            <a:ext cx="271228" cy="369332"/>
          </a:xfrm>
          <a:prstGeom prst="rect">
            <a:avLst/>
          </a:prstGeom>
          <a:noFill/>
        </p:spPr>
        <p:txBody>
          <a:bodyPr wrap="none" rtlCol="0">
            <a:spAutoFit/>
          </a:bodyPr>
          <a:lstStyle/>
          <a:p>
            <a:r>
              <a:rPr lang="de-DE" dirty="0"/>
              <a:t>1</a:t>
            </a:r>
          </a:p>
        </p:txBody>
      </p:sp>
      <p:cxnSp>
        <p:nvCxnSpPr>
          <p:cNvPr id="21" name="Gerade Verbindung 20">
            <a:extLst>
              <a:ext uri="{FF2B5EF4-FFF2-40B4-BE49-F238E27FC236}">
                <a16:creationId xmlns:a16="http://schemas.microsoft.com/office/drawing/2014/main" id="{933BC68C-B146-6659-DE1C-3FB6EAC4DF4E}"/>
              </a:ext>
            </a:extLst>
          </p:cNvPr>
          <p:cNvCxnSpPr>
            <a:cxnSpLocks/>
          </p:cNvCxnSpPr>
          <p:nvPr/>
        </p:nvCxnSpPr>
        <p:spPr>
          <a:xfrm>
            <a:off x="9185196" y="6041633"/>
            <a:ext cx="636288" cy="0"/>
          </a:xfrm>
          <a:prstGeom prst="line">
            <a:avLst/>
          </a:prstGeom>
        </p:spPr>
        <p:style>
          <a:lnRef idx="2">
            <a:schemeClr val="dk1"/>
          </a:lnRef>
          <a:fillRef idx="0">
            <a:schemeClr val="dk1"/>
          </a:fillRef>
          <a:effectRef idx="1">
            <a:schemeClr val="dk1"/>
          </a:effectRef>
          <a:fontRef idx="minor">
            <a:schemeClr val="tx1"/>
          </a:fontRef>
        </p:style>
      </p:cxnSp>
      <p:sp>
        <p:nvSpPr>
          <p:cNvPr id="25" name="Textfeld 24">
            <a:extLst>
              <a:ext uri="{FF2B5EF4-FFF2-40B4-BE49-F238E27FC236}">
                <a16:creationId xmlns:a16="http://schemas.microsoft.com/office/drawing/2014/main" id="{5AFA7247-C1A3-7A4C-EA76-A61D0E87251D}"/>
              </a:ext>
            </a:extLst>
          </p:cNvPr>
          <p:cNvSpPr txBox="1"/>
          <p:nvPr/>
        </p:nvSpPr>
        <p:spPr>
          <a:xfrm>
            <a:off x="9232153" y="6107764"/>
            <a:ext cx="678391" cy="369332"/>
          </a:xfrm>
          <a:prstGeom prst="rect">
            <a:avLst/>
          </a:prstGeom>
          <a:noFill/>
        </p:spPr>
        <p:txBody>
          <a:bodyPr wrap="none" rtlCol="0">
            <a:spAutoFit/>
          </a:bodyPr>
          <a:lstStyle/>
          <a:p>
            <a:r>
              <a:rPr lang="de-DE" dirty="0"/>
              <a:t>1 + 0</a:t>
            </a:r>
          </a:p>
        </p:txBody>
      </p:sp>
      <p:sp>
        <p:nvSpPr>
          <p:cNvPr id="26" name="Textfeld 25">
            <a:extLst>
              <a:ext uri="{FF2B5EF4-FFF2-40B4-BE49-F238E27FC236}">
                <a16:creationId xmlns:a16="http://schemas.microsoft.com/office/drawing/2014/main" id="{C19E4DB6-9220-AE53-55AF-98FCCD01E33A}"/>
              </a:ext>
            </a:extLst>
          </p:cNvPr>
          <p:cNvSpPr txBox="1"/>
          <p:nvPr/>
        </p:nvSpPr>
        <p:spPr>
          <a:xfrm>
            <a:off x="9858534" y="5844638"/>
            <a:ext cx="319318" cy="369332"/>
          </a:xfrm>
          <a:prstGeom prst="rect">
            <a:avLst/>
          </a:prstGeom>
          <a:noFill/>
        </p:spPr>
        <p:txBody>
          <a:bodyPr wrap="none" rtlCol="0">
            <a:spAutoFit/>
          </a:bodyPr>
          <a:lstStyle/>
          <a:p>
            <a:r>
              <a:rPr lang="de-DE" dirty="0"/>
              <a:t>=</a:t>
            </a:r>
          </a:p>
        </p:txBody>
      </p:sp>
      <p:sp>
        <p:nvSpPr>
          <p:cNvPr id="30" name="Textfeld 29">
            <a:extLst>
              <a:ext uri="{FF2B5EF4-FFF2-40B4-BE49-F238E27FC236}">
                <a16:creationId xmlns:a16="http://schemas.microsoft.com/office/drawing/2014/main" id="{9422AABA-BF71-9F2A-6AA5-265247406CF7}"/>
              </a:ext>
            </a:extLst>
          </p:cNvPr>
          <p:cNvSpPr txBox="1"/>
          <p:nvPr/>
        </p:nvSpPr>
        <p:spPr>
          <a:xfrm>
            <a:off x="9377743" y="5612450"/>
            <a:ext cx="271228" cy="369332"/>
          </a:xfrm>
          <a:prstGeom prst="rect">
            <a:avLst/>
          </a:prstGeom>
          <a:noFill/>
        </p:spPr>
        <p:txBody>
          <a:bodyPr wrap="none" rtlCol="0">
            <a:spAutoFit/>
          </a:bodyPr>
          <a:lstStyle/>
          <a:p>
            <a:r>
              <a:rPr lang="de-DE" dirty="0"/>
              <a:t>1</a:t>
            </a:r>
          </a:p>
        </p:txBody>
      </p:sp>
      <p:cxnSp>
        <p:nvCxnSpPr>
          <p:cNvPr id="36" name="Gerade Verbindung 35">
            <a:extLst>
              <a:ext uri="{FF2B5EF4-FFF2-40B4-BE49-F238E27FC236}">
                <a16:creationId xmlns:a16="http://schemas.microsoft.com/office/drawing/2014/main" id="{C04D6B57-BC0C-9492-6747-2FF26344D275}"/>
              </a:ext>
            </a:extLst>
          </p:cNvPr>
          <p:cNvCxnSpPr>
            <a:cxnSpLocks/>
          </p:cNvCxnSpPr>
          <p:nvPr/>
        </p:nvCxnSpPr>
        <p:spPr>
          <a:xfrm>
            <a:off x="9185196" y="6041633"/>
            <a:ext cx="636288" cy="0"/>
          </a:xfrm>
          <a:prstGeom prst="line">
            <a:avLst/>
          </a:prstGeom>
        </p:spPr>
        <p:style>
          <a:lnRef idx="2">
            <a:schemeClr val="dk1"/>
          </a:lnRef>
          <a:fillRef idx="0">
            <a:schemeClr val="dk1"/>
          </a:fillRef>
          <a:effectRef idx="1">
            <a:schemeClr val="dk1"/>
          </a:effectRef>
          <a:fontRef idx="minor">
            <a:schemeClr val="tx1"/>
          </a:fontRef>
        </p:style>
      </p:cxnSp>
      <p:sp>
        <p:nvSpPr>
          <p:cNvPr id="37" name="Textfeld 36">
            <a:extLst>
              <a:ext uri="{FF2B5EF4-FFF2-40B4-BE49-F238E27FC236}">
                <a16:creationId xmlns:a16="http://schemas.microsoft.com/office/drawing/2014/main" id="{DC87CD8F-A696-3E00-F1B8-9AECAF491D97}"/>
              </a:ext>
            </a:extLst>
          </p:cNvPr>
          <p:cNvSpPr txBox="1"/>
          <p:nvPr/>
        </p:nvSpPr>
        <p:spPr>
          <a:xfrm>
            <a:off x="10246242" y="5826099"/>
            <a:ext cx="854721" cy="369332"/>
          </a:xfrm>
          <a:prstGeom prst="rect">
            <a:avLst/>
          </a:prstGeom>
          <a:noFill/>
        </p:spPr>
        <p:txBody>
          <a:bodyPr wrap="none" rtlCol="0">
            <a:spAutoFit/>
          </a:bodyPr>
          <a:lstStyle/>
          <a:p>
            <a:r>
              <a:rPr lang="de-DE" dirty="0"/>
              <a:t>100 %</a:t>
            </a:r>
          </a:p>
        </p:txBody>
      </p:sp>
      <p:sp>
        <p:nvSpPr>
          <p:cNvPr id="38" name="Textfeld 37">
            <a:extLst>
              <a:ext uri="{FF2B5EF4-FFF2-40B4-BE49-F238E27FC236}">
                <a16:creationId xmlns:a16="http://schemas.microsoft.com/office/drawing/2014/main" id="{FBEA9D44-CA10-A0A7-0036-A4722838BFAE}"/>
              </a:ext>
            </a:extLst>
          </p:cNvPr>
          <p:cNvSpPr txBox="1"/>
          <p:nvPr/>
        </p:nvSpPr>
        <p:spPr>
          <a:xfrm>
            <a:off x="8833626" y="5848275"/>
            <a:ext cx="319318" cy="369332"/>
          </a:xfrm>
          <a:prstGeom prst="rect">
            <a:avLst/>
          </a:prstGeom>
          <a:noFill/>
        </p:spPr>
        <p:txBody>
          <a:bodyPr wrap="none" rtlCol="0">
            <a:spAutoFit/>
          </a:bodyPr>
          <a:lstStyle/>
          <a:p>
            <a:r>
              <a:rPr lang="de-DE" dirty="0"/>
              <a:t>=</a:t>
            </a:r>
          </a:p>
        </p:txBody>
      </p:sp>
      <p:sp>
        <p:nvSpPr>
          <p:cNvPr id="39" name="Textfeld 38">
            <a:extLst>
              <a:ext uri="{FF2B5EF4-FFF2-40B4-BE49-F238E27FC236}">
                <a16:creationId xmlns:a16="http://schemas.microsoft.com/office/drawing/2014/main" id="{B70C6E5C-5858-67CB-86C6-D5E448C2C893}"/>
              </a:ext>
            </a:extLst>
          </p:cNvPr>
          <p:cNvSpPr txBox="1"/>
          <p:nvPr/>
        </p:nvSpPr>
        <p:spPr>
          <a:xfrm>
            <a:off x="219172" y="1443841"/>
            <a:ext cx="11875418" cy="369332"/>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Precision und Recall</a:t>
            </a:r>
            <a:endParaRPr lang="de-DE" dirty="0">
              <a:effectLst/>
              <a:latin typeface="Helvetica" pitchFamily="2" charset="0"/>
            </a:endParaRPr>
          </a:p>
        </p:txBody>
      </p:sp>
      <p:sp>
        <p:nvSpPr>
          <p:cNvPr id="40" name="Foliennummernplatzhalter 39">
            <a:extLst>
              <a:ext uri="{FF2B5EF4-FFF2-40B4-BE49-F238E27FC236}">
                <a16:creationId xmlns:a16="http://schemas.microsoft.com/office/drawing/2014/main" id="{327E6CB6-60E1-605C-2E8D-006DAC735234}"/>
              </a:ext>
            </a:extLst>
          </p:cNvPr>
          <p:cNvSpPr>
            <a:spLocks noGrp="1"/>
          </p:cNvSpPr>
          <p:nvPr>
            <p:ph type="sldNum" sz="quarter" idx="12"/>
          </p:nvPr>
        </p:nvSpPr>
        <p:spPr/>
        <p:txBody>
          <a:bodyPr/>
          <a:lstStyle/>
          <a:p>
            <a:r>
              <a:rPr lang="de-DE" dirty="0"/>
              <a:t>31</a:t>
            </a:r>
          </a:p>
        </p:txBody>
      </p:sp>
    </p:spTree>
    <p:extLst>
      <p:ext uri="{BB962C8B-B14F-4D97-AF65-F5344CB8AC3E}">
        <p14:creationId xmlns:p14="http://schemas.microsoft.com/office/powerpoint/2010/main" val="2377016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5769E-7808-35D2-CB27-64808D91E05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0DC46AD-8279-6EDF-06AA-E5726FE5D958}"/>
              </a:ext>
            </a:extLst>
          </p:cNvPr>
          <p:cNvSpPr>
            <a:spLocks noGrp="1"/>
          </p:cNvSpPr>
          <p:nvPr>
            <p:ph type="title"/>
          </p:nvPr>
        </p:nvSpPr>
        <p:spPr/>
        <p:txBody>
          <a:bodyPr/>
          <a:lstStyle/>
          <a:p>
            <a:r>
              <a:rPr lang="de-DE" dirty="0"/>
              <a:t>Beispiel: Berechnung </a:t>
            </a:r>
            <a:r>
              <a:rPr lang="de-DE" dirty="0" err="1"/>
              <a:t>Answer</a:t>
            </a:r>
            <a:r>
              <a:rPr lang="de-DE" dirty="0"/>
              <a:t> Metriken</a:t>
            </a:r>
          </a:p>
        </p:txBody>
      </p:sp>
      <p:sp>
        <p:nvSpPr>
          <p:cNvPr id="8" name="Textfeld 7">
            <a:extLst>
              <a:ext uri="{FF2B5EF4-FFF2-40B4-BE49-F238E27FC236}">
                <a16:creationId xmlns:a16="http://schemas.microsoft.com/office/drawing/2014/main" id="{9782D122-0FD0-8258-DD08-7C97D150B522}"/>
              </a:ext>
            </a:extLst>
          </p:cNvPr>
          <p:cNvSpPr txBox="1"/>
          <p:nvPr/>
        </p:nvSpPr>
        <p:spPr>
          <a:xfrm>
            <a:off x="219172" y="1443841"/>
            <a:ext cx="11875418" cy="646331"/>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a:t>
            </a:r>
            <a:r>
              <a:rPr lang="de-DE" b="1" dirty="0" err="1">
                <a:effectLst/>
                <a:latin typeface="Helvetica" pitchFamily="2" charset="0"/>
              </a:rPr>
              <a:t>Faithfulness</a:t>
            </a:r>
            <a:r>
              <a:rPr lang="de-DE" b="1" dirty="0">
                <a:effectLst/>
                <a:latin typeface="Helvetica" pitchFamily="2" charset="0"/>
              </a:rPr>
              <a:t> </a:t>
            </a:r>
          </a:p>
          <a:p>
            <a:pPr>
              <a:buNone/>
            </a:pPr>
            <a:endParaRPr lang="de-DE" dirty="0">
              <a:effectLst/>
              <a:latin typeface="Helvetica" pitchFamily="2" charset="0"/>
            </a:endParaRPr>
          </a:p>
        </p:txBody>
      </p:sp>
      <p:sp>
        <p:nvSpPr>
          <p:cNvPr id="5" name="Textfeld 4">
            <a:extLst>
              <a:ext uri="{FF2B5EF4-FFF2-40B4-BE49-F238E27FC236}">
                <a16:creationId xmlns:a16="http://schemas.microsoft.com/office/drawing/2014/main" id="{5C518690-4417-FCBB-C024-C5E5E70DA5DE}"/>
              </a:ext>
            </a:extLst>
          </p:cNvPr>
          <p:cNvSpPr txBox="1"/>
          <p:nvPr/>
        </p:nvSpPr>
        <p:spPr>
          <a:xfrm>
            <a:off x="1174859" y="2248093"/>
            <a:ext cx="2925801" cy="369332"/>
          </a:xfrm>
          <a:prstGeom prst="rect">
            <a:avLst/>
          </a:prstGeom>
          <a:noFill/>
        </p:spPr>
        <p:txBody>
          <a:bodyPr wrap="none" rtlCol="0">
            <a:spAutoFit/>
          </a:bodyPr>
          <a:lstStyle/>
          <a:p>
            <a:r>
              <a:rPr lang="de-DE" b="1" dirty="0"/>
              <a:t>Chatbot-Antwort Fakten</a:t>
            </a:r>
          </a:p>
        </p:txBody>
      </p:sp>
      <p:sp>
        <p:nvSpPr>
          <p:cNvPr id="6" name="Rechteck 5">
            <a:extLst>
              <a:ext uri="{FF2B5EF4-FFF2-40B4-BE49-F238E27FC236}">
                <a16:creationId xmlns:a16="http://schemas.microsoft.com/office/drawing/2014/main" id="{8E6BAF81-CCC5-9629-AEE4-CACD0978D078}"/>
              </a:ext>
            </a:extLst>
          </p:cNvPr>
          <p:cNvSpPr/>
          <p:nvPr/>
        </p:nvSpPr>
        <p:spPr>
          <a:xfrm>
            <a:off x="8122380" y="274034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1</a:t>
            </a:r>
          </a:p>
        </p:txBody>
      </p:sp>
      <p:sp>
        <p:nvSpPr>
          <p:cNvPr id="7" name="Rechteck 6">
            <a:extLst>
              <a:ext uri="{FF2B5EF4-FFF2-40B4-BE49-F238E27FC236}">
                <a16:creationId xmlns:a16="http://schemas.microsoft.com/office/drawing/2014/main" id="{67A31059-ADF9-287A-D138-E77E82C83152}"/>
              </a:ext>
            </a:extLst>
          </p:cNvPr>
          <p:cNvSpPr/>
          <p:nvPr/>
        </p:nvSpPr>
        <p:spPr>
          <a:xfrm>
            <a:off x="9042437" y="274034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2</a:t>
            </a:r>
          </a:p>
        </p:txBody>
      </p:sp>
      <p:sp>
        <p:nvSpPr>
          <p:cNvPr id="9" name="Rechteck 8">
            <a:extLst>
              <a:ext uri="{FF2B5EF4-FFF2-40B4-BE49-F238E27FC236}">
                <a16:creationId xmlns:a16="http://schemas.microsoft.com/office/drawing/2014/main" id="{FEDDFF6A-52A2-4876-1E29-39CE92EE1F6B}"/>
              </a:ext>
            </a:extLst>
          </p:cNvPr>
          <p:cNvSpPr/>
          <p:nvPr/>
        </p:nvSpPr>
        <p:spPr>
          <a:xfrm>
            <a:off x="9934998" y="274034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3</a:t>
            </a:r>
          </a:p>
        </p:txBody>
      </p:sp>
      <p:sp>
        <p:nvSpPr>
          <p:cNvPr id="10" name="Textfeld 9">
            <a:extLst>
              <a:ext uri="{FF2B5EF4-FFF2-40B4-BE49-F238E27FC236}">
                <a16:creationId xmlns:a16="http://schemas.microsoft.com/office/drawing/2014/main" id="{08FFFC6E-98E0-7D90-A216-045F1AAB38EE}"/>
              </a:ext>
            </a:extLst>
          </p:cNvPr>
          <p:cNvSpPr txBox="1"/>
          <p:nvPr/>
        </p:nvSpPr>
        <p:spPr>
          <a:xfrm>
            <a:off x="8556818" y="2248093"/>
            <a:ext cx="2411238" cy="369332"/>
          </a:xfrm>
          <a:prstGeom prst="rect">
            <a:avLst/>
          </a:prstGeom>
          <a:noFill/>
        </p:spPr>
        <p:txBody>
          <a:bodyPr wrap="none" rtlCol="0">
            <a:spAutoFit/>
          </a:bodyPr>
          <a:lstStyle/>
          <a:p>
            <a:r>
              <a:rPr lang="de-DE" b="1" dirty="0" err="1"/>
              <a:t>Context</a:t>
            </a:r>
            <a:r>
              <a:rPr lang="de-DE" b="1" dirty="0"/>
              <a:t> Dokumente</a:t>
            </a:r>
          </a:p>
        </p:txBody>
      </p:sp>
      <p:sp>
        <p:nvSpPr>
          <p:cNvPr id="11" name="Rechteck 10">
            <a:extLst>
              <a:ext uri="{FF2B5EF4-FFF2-40B4-BE49-F238E27FC236}">
                <a16:creationId xmlns:a16="http://schemas.microsoft.com/office/drawing/2014/main" id="{7860265A-189B-D103-F5CB-1DED86F437A0}"/>
              </a:ext>
            </a:extLst>
          </p:cNvPr>
          <p:cNvSpPr/>
          <p:nvPr/>
        </p:nvSpPr>
        <p:spPr>
          <a:xfrm>
            <a:off x="10779267" y="274034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4</a:t>
            </a:r>
          </a:p>
        </p:txBody>
      </p:sp>
      <p:cxnSp>
        <p:nvCxnSpPr>
          <p:cNvPr id="14" name="Gerade Verbindung mit Pfeil 13">
            <a:extLst>
              <a:ext uri="{FF2B5EF4-FFF2-40B4-BE49-F238E27FC236}">
                <a16:creationId xmlns:a16="http://schemas.microsoft.com/office/drawing/2014/main" id="{40380FEB-CF92-9B5E-A319-A2862091E242}"/>
              </a:ext>
            </a:extLst>
          </p:cNvPr>
          <p:cNvCxnSpPr/>
          <p:nvPr/>
        </p:nvCxnSpPr>
        <p:spPr>
          <a:xfrm>
            <a:off x="3723588" y="3803036"/>
            <a:ext cx="754144" cy="391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Gerade Verbindung mit Pfeil 14">
            <a:extLst>
              <a:ext uri="{FF2B5EF4-FFF2-40B4-BE49-F238E27FC236}">
                <a16:creationId xmlns:a16="http://schemas.microsoft.com/office/drawing/2014/main" id="{92AE3744-B90F-D551-67B4-62FE6E4D2765}"/>
              </a:ext>
            </a:extLst>
          </p:cNvPr>
          <p:cNvCxnSpPr>
            <a:cxnSpLocks/>
          </p:cNvCxnSpPr>
          <p:nvPr/>
        </p:nvCxnSpPr>
        <p:spPr>
          <a:xfrm flipH="1">
            <a:off x="7560192" y="3801153"/>
            <a:ext cx="684632" cy="395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feld 18">
            <a:extLst>
              <a:ext uri="{FF2B5EF4-FFF2-40B4-BE49-F238E27FC236}">
                <a16:creationId xmlns:a16="http://schemas.microsoft.com/office/drawing/2014/main" id="{16E4DA97-C728-B95A-ED1C-74343A9C6B41}"/>
              </a:ext>
            </a:extLst>
          </p:cNvPr>
          <p:cNvSpPr txBox="1"/>
          <p:nvPr/>
        </p:nvSpPr>
        <p:spPr>
          <a:xfrm>
            <a:off x="2624984" y="4478931"/>
            <a:ext cx="7561685" cy="646331"/>
          </a:xfrm>
          <a:prstGeom prst="rect">
            <a:avLst/>
          </a:prstGeom>
          <a:noFill/>
        </p:spPr>
        <p:txBody>
          <a:bodyPr wrap="none" rtlCol="0">
            <a:spAutoFit/>
          </a:bodyPr>
          <a:lstStyle/>
          <a:p>
            <a:r>
              <a:rPr lang="de-DE" dirty="0"/>
              <a:t>Welche Fakten der Chatbot-Antwort sind durch Dokumente belegt?</a:t>
            </a:r>
          </a:p>
          <a:p>
            <a:r>
              <a:rPr lang="de-DE" dirty="0"/>
              <a:t>-&gt; Metrik um Halluzinationen zu messen</a:t>
            </a:r>
          </a:p>
        </p:txBody>
      </p:sp>
      <p:sp>
        <p:nvSpPr>
          <p:cNvPr id="12" name="Textfeld 11">
            <a:extLst>
              <a:ext uri="{FF2B5EF4-FFF2-40B4-BE49-F238E27FC236}">
                <a16:creationId xmlns:a16="http://schemas.microsoft.com/office/drawing/2014/main" id="{D274B1BD-67EE-9255-1F9E-D0795E1F3341}"/>
              </a:ext>
            </a:extLst>
          </p:cNvPr>
          <p:cNvSpPr txBox="1"/>
          <p:nvPr/>
        </p:nvSpPr>
        <p:spPr>
          <a:xfrm>
            <a:off x="416054" y="2690336"/>
            <a:ext cx="4403283"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chemeClr val="tx2">
                    <a:lumMod val="75000"/>
                    <a:lumOff val="25000"/>
                  </a:schemeClr>
                </a:solidFill>
              </a:rPr>
              <a:t>Produkt XY kostet 10 Euro pro Monat</a:t>
            </a:r>
          </a:p>
        </p:txBody>
      </p:sp>
      <p:sp>
        <p:nvSpPr>
          <p:cNvPr id="4" name="Foliennummernplatzhalter 3">
            <a:extLst>
              <a:ext uri="{FF2B5EF4-FFF2-40B4-BE49-F238E27FC236}">
                <a16:creationId xmlns:a16="http://schemas.microsoft.com/office/drawing/2014/main" id="{609E24B5-28A6-4A35-CDAF-75899C3329DB}"/>
              </a:ext>
            </a:extLst>
          </p:cNvPr>
          <p:cNvSpPr>
            <a:spLocks noGrp="1"/>
          </p:cNvSpPr>
          <p:nvPr>
            <p:ph type="sldNum" sz="quarter" idx="12"/>
          </p:nvPr>
        </p:nvSpPr>
        <p:spPr/>
        <p:txBody>
          <a:bodyPr/>
          <a:lstStyle/>
          <a:p>
            <a:r>
              <a:rPr lang="de-DE" dirty="0"/>
              <a:t>32</a:t>
            </a:r>
          </a:p>
        </p:txBody>
      </p:sp>
    </p:spTree>
    <p:extLst>
      <p:ext uri="{BB962C8B-B14F-4D97-AF65-F5344CB8AC3E}">
        <p14:creationId xmlns:p14="http://schemas.microsoft.com/office/powerpoint/2010/main" val="41455159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B6B89-749E-BBAE-4025-2C1E6534EFC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DFCFA73-E93D-D98C-D974-0F6DA62E20C9}"/>
              </a:ext>
            </a:extLst>
          </p:cNvPr>
          <p:cNvSpPr>
            <a:spLocks noGrp="1"/>
          </p:cNvSpPr>
          <p:nvPr>
            <p:ph type="title"/>
          </p:nvPr>
        </p:nvSpPr>
        <p:spPr/>
        <p:txBody>
          <a:bodyPr/>
          <a:lstStyle/>
          <a:p>
            <a:r>
              <a:rPr lang="de-DE" dirty="0"/>
              <a:t>Beispiel: Berechnung </a:t>
            </a:r>
            <a:r>
              <a:rPr lang="de-DE" dirty="0" err="1"/>
              <a:t>Answer</a:t>
            </a:r>
            <a:r>
              <a:rPr lang="de-DE" dirty="0"/>
              <a:t> Metriken</a:t>
            </a:r>
          </a:p>
        </p:txBody>
      </p:sp>
      <p:sp>
        <p:nvSpPr>
          <p:cNvPr id="8" name="Textfeld 7">
            <a:extLst>
              <a:ext uri="{FF2B5EF4-FFF2-40B4-BE49-F238E27FC236}">
                <a16:creationId xmlns:a16="http://schemas.microsoft.com/office/drawing/2014/main" id="{B18E8051-F39C-AB58-6BD2-69B82458BB11}"/>
              </a:ext>
            </a:extLst>
          </p:cNvPr>
          <p:cNvSpPr txBox="1"/>
          <p:nvPr/>
        </p:nvSpPr>
        <p:spPr>
          <a:xfrm>
            <a:off x="219172" y="1443841"/>
            <a:ext cx="11875418" cy="646331"/>
          </a:xfrm>
          <a:prstGeom prst="rect">
            <a:avLst/>
          </a:prstGeom>
          <a:noFill/>
        </p:spPr>
        <p:txBody>
          <a:bodyPr wrap="square">
            <a:spAutoFit/>
          </a:bodyPr>
          <a:lstStyle/>
          <a:p>
            <a:pPr algn="ctr">
              <a:buNone/>
            </a:pPr>
            <a:r>
              <a:rPr lang="de-DE" b="1" dirty="0" err="1">
                <a:effectLst/>
                <a:latin typeface="Helvetica" pitchFamily="2" charset="0"/>
              </a:rPr>
              <a:t>Answer</a:t>
            </a:r>
            <a:r>
              <a:rPr lang="de-DE" b="1" dirty="0">
                <a:effectLst/>
                <a:latin typeface="Helvetica" pitchFamily="2" charset="0"/>
              </a:rPr>
              <a:t> </a:t>
            </a:r>
            <a:r>
              <a:rPr lang="de-DE" b="1" dirty="0" err="1">
                <a:effectLst/>
                <a:latin typeface="Helvetica" pitchFamily="2" charset="0"/>
              </a:rPr>
              <a:t>Faithfulness</a:t>
            </a:r>
            <a:r>
              <a:rPr lang="de-DE" b="1" dirty="0">
                <a:effectLst/>
                <a:latin typeface="Helvetica" pitchFamily="2" charset="0"/>
              </a:rPr>
              <a:t> </a:t>
            </a:r>
          </a:p>
          <a:p>
            <a:pPr>
              <a:buNone/>
            </a:pPr>
            <a:endParaRPr lang="de-DE" dirty="0">
              <a:effectLst/>
              <a:latin typeface="Helvetica" pitchFamily="2" charset="0"/>
            </a:endParaRPr>
          </a:p>
        </p:txBody>
      </p:sp>
      <p:sp>
        <p:nvSpPr>
          <p:cNvPr id="5" name="Textfeld 4">
            <a:extLst>
              <a:ext uri="{FF2B5EF4-FFF2-40B4-BE49-F238E27FC236}">
                <a16:creationId xmlns:a16="http://schemas.microsoft.com/office/drawing/2014/main" id="{DF0BDFB6-3E50-A760-0278-FE6FE716A2AD}"/>
              </a:ext>
            </a:extLst>
          </p:cNvPr>
          <p:cNvSpPr txBox="1"/>
          <p:nvPr/>
        </p:nvSpPr>
        <p:spPr>
          <a:xfrm>
            <a:off x="1174859" y="2248093"/>
            <a:ext cx="2925801" cy="369332"/>
          </a:xfrm>
          <a:prstGeom prst="rect">
            <a:avLst/>
          </a:prstGeom>
          <a:noFill/>
        </p:spPr>
        <p:txBody>
          <a:bodyPr wrap="none" rtlCol="0">
            <a:spAutoFit/>
          </a:bodyPr>
          <a:lstStyle/>
          <a:p>
            <a:r>
              <a:rPr lang="de-DE" b="1" dirty="0"/>
              <a:t>Chatbot-Antwort Fakten</a:t>
            </a:r>
          </a:p>
        </p:txBody>
      </p:sp>
      <p:sp>
        <p:nvSpPr>
          <p:cNvPr id="6" name="Rechteck 5">
            <a:extLst>
              <a:ext uri="{FF2B5EF4-FFF2-40B4-BE49-F238E27FC236}">
                <a16:creationId xmlns:a16="http://schemas.microsoft.com/office/drawing/2014/main" id="{592520E9-3C1D-B675-A987-3C8C257BF270}"/>
              </a:ext>
            </a:extLst>
          </p:cNvPr>
          <p:cNvSpPr/>
          <p:nvPr/>
        </p:nvSpPr>
        <p:spPr>
          <a:xfrm>
            <a:off x="8122380" y="274034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1</a:t>
            </a:r>
          </a:p>
        </p:txBody>
      </p:sp>
      <p:sp>
        <p:nvSpPr>
          <p:cNvPr id="7" name="Rechteck 6">
            <a:extLst>
              <a:ext uri="{FF2B5EF4-FFF2-40B4-BE49-F238E27FC236}">
                <a16:creationId xmlns:a16="http://schemas.microsoft.com/office/drawing/2014/main" id="{C61006A8-0B37-FFDF-19B1-0EB26AB7E42F}"/>
              </a:ext>
            </a:extLst>
          </p:cNvPr>
          <p:cNvSpPr/>
          <p:nvPr/>
        </p:nvSpPr>
        <p:spPr>
          <a:xfrm>
            <a:off x="9042437" y="274034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2</a:t>
            </a:r>
          </a:p>
        </p:txBody>
      </p:sp>
      <p:sp>
        <p:nvSpPr>
          <p:cNvPr id="9" name="Rechteck 8">
            <a:extLst>
              <a:ext uri="{FF2B5EF4-FFF2-40B4-BE49-F238E27FC236}">
                <a16:creationId xmlns:a16="http://schemas.microsoft.com/office/drawing/2014/main" id="{B2B10B42-BCA2-2922-CB4D-DD43F2E2BC28}"/>
              </a:ext>
            </a:extLst>
          </p:cNvPr>
          <p:cNvSpPr/>
          <p:nvPr/>
        </p:nvSpPr>
        <p:spPr>
          <a:xfrm>
            <a:off x="9934998" y="2740348"/>
            <a:ext cx="720000" cy="936000"/>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solidFill>
                  <a:srgbClr val="00B050"/>
                </a:solidFill>
              </a:rPr>
              <a:t>Dokument 3</a:t>
            </a:r>
          </a:p>
        </p:txBody>
      </p:sp>
      <p:sp>
        <p:nvSpPr>
          <p:cNvPr id="10" name="Textfeld 9">
            <a:extLst>
              <a:ext uri="{FF2B5EF4-FFF2-40B4-BE49-F238E27FC236}">
                <a16:creationId xmlns:a16="http://schemas.microsoft.com/office/drawing/2014/main" id="{11E95BB6-6C7D-DF67-94EF-0482769414FA}"/>
              </a:ext>
            </a:extLst>
          </p:cNvPr>
          <p:cNvSpPr txBox="1"/>
          <p:nvPr/>
        </p:nvSpPr>
        <p:spPr>
          <a:xfrm>
            <a:off x="8556818" y="2248093"/>
            <a:ext cx="2411238" cy="369332"/>
          </a:xfrm>
          <a:prstGeom prst="rect">
            <a:avLst/>
          </a:prstGeom>
          <a:noFill/>
        </p:spPr>
        <p:txBody>
          <a:bodyPr wrap="none" rtlCol="0">
            <a:spAutoFit/>
          </a:bodyPr>
          <a:lstStyle/>
          <a:p>
            <a:r>
              <a:rPr lang="de-DE" b="1" dirty="0" err="1"/>
              <a:t>Context</a:t>
            </a:r>
            <a:r>
              <a:rPr lang="de-DE" b="1" dirty="0"/>
              <a:t> Dokumente</a:t>
            </a:r>
          </a:p>
        </p:txBody>
      </p:sp>
      <p:sp>
        <p:nvSpPr>
          <p:cNvPr id="11" name="Rechteck 10">
            <a:extLst>
              <a:ext uri="{FF2B5EF4-FFF2-40B4-BE49-F238E27FC236}">
                <a16:creationId xmlns:a16="http://schemas.microsoft.com/office/drawing/2014/main" id="{C0FE2FD8-4C59-D45A-6C1A-FD1231FCA53A}"/>
              </a:ext>
            </a:extLst>
          </p:cNvPr>
          <p:cNvSpPr/>
          <p:nvPr/>
        </p:nvSpPr>
        <p:spPr>
          <a:xfrm>
            <a:off x="10779267" y="274034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 4</a:t>
            </a:r>
          </a:p>
        </p:txBody>
      </p:sp>
      <p:cxnSp>
        <p:nvCxnSpPr>
          <p:cNvPr id="14" name="Gerade Verbindung mit Pfeil 13">
            <a:extLst>
              <a:ext uri="{FF2B5EF4-FFF2-40B4-BE49-F238E27FC236}">
                <a16:creationId xmlns:a16="http://schemas.microsoft.com/office/drawing/2014/main" id="{F7CADF9E-95AA-0E71-34BC-2698AE912E61}"/>
              </a:ext>
            </a:extLst>
          </p:cNvPr>
          <p:cNvCxnSpPr/>
          <p:nvPr/>
        </p:nvCxnSpPr>
        <p:spPr>
          <a:xfrm>
            <a:off x="3723588" y="3803036"/>
            <a:ext cx="754144" cy="391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Gerade Verbindung mit Pfeil 14">
            <a:extLst>
              <a:ext uri="{FF2B5EF4-FFF2-40B4-BE49-F238E27FC236}">
                <a16:creationId xmlns:a16="http://schemas.microsoft.com/office/drawing/2014/main" id="{DA106B99-8B7C-18EC-B9E9-2B9F62F974FA}"/>
              </a:ext>
            </a:extLst>
          </p:cNvPr>
          <p:cNvCxnSpPr>
            <a:cxnSpLocks/>
          </p:cNvCxnSpPr>
          <p:nvPr/>
        </p:nvCxnSpPr>
        <p:spPr>
          <a:xfrm flipH="1">
            <a:off x="7560192" y="3801153"/>
            <a:ext cx="684632" cy="3956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feld 18">
            <a:extLst>
              <a:ext uri="{FF2B5EF4-FFF2-40B4-BE49-F238E27FC236}">
                <a16:creationId xmlns:a16="http://schemas.microsoft.com/office/drawing/2014/main" id="{F0124494-D5D8-584A-143D-53012F8D3876}"/>
              </a:ext>
            </a:extLst>
          </p:cNvPr>
          <p:cNvSpPr txBox="1"/>
          <p:nvPr/>
        </p:nvSpPr>
        <p:spPr>
          <a:xfrm>
            <a:off x="2624984" y="4478931"/>
            <a:ext cx="7561685" cy="646331"/>
          </a:xfrm>
          <a:prstGeom prst="rect">
            <a:avLst/>
          </a:prstGeom>
          <a:noFill/>
        </p:spPr>
        <p:txBody>
          <a:bodyPr wrap="none" rtlCol="0">
            <a:spAutoFit/>
          </a:bodyPr>
          <a:lstStyle/>
          <a:p>
            <a:r>
              <a:rPr lang="de-DE" dirty="0"/>
              <a:t>Welche Fakten der Chatbot-Antwort sind durch Dokumente belegt?</a:t>
            </a:r>
          </a:p>
          <a:p>
            <a:r>
              <a:rPr lang="de-DE" dirty="0"/>
              <a:t>-&gt; Metrik um Halluzinationen zu messen</a:t>
            </a:r>
          </a:p>
        </p:txBody>
      </p:sp>
      <p:sp>
        <p:nvSpPr>
          <p:cNvPr id="12" name="Textfeld 11">
            <a:extLst>
              <a:ext uri="{FF2B5EF4-FFF2-40B4-BE49-F238E27FC236}">
                <a16:creationId xmlns:a16="http://schemas.microsoft.com/office/drawing/2014/main" id="{293C0007-4763-4161-530F-12E1F6F33078}"/>
              </a:ext>
            </a:extLst>
          </p:cNvPr>
          <p:cNvSpPr txBox="1"/>
          <p:nvPr/>
        </p:nvSpPr>
        <p:spPr>
          <a:xfrm>
            <a:off x="416054" y="2690336"/>
            <a:ext cx="4403283" cy="369332"/>
          </a:xfrm>
          <a:prstGeom prst="rect">
            <a:avLst/>
          </a:prstGeom>
          <a:noFill/>
        </p:spPr>
        <p:txBody>
          <a:bodyPr wrap="square" rtlCol="0">
            <a:spAutoFit/>
          </a:bodyPr>
          <a:lstStyle/>
          <a:p>
            <a:pPr marL="285750" indent="-285750">
              <a:buFont typeface="Arial" panose="020B0604020202020204" pitchFamily="34" charset="0"/>
              <a:buChar char="•"/>
            </a:pPr>
            <a:r>
              <a:rPr lang="de-DE" dirty="0">
                <a:solidFill>
                  <a:srgbClr val="00B050"/>
                </a:solidFill>
              </a:rPr>
              <a:t>Produkt XY kostet 10 Euro pro Monat</a:t>
            </a:r>
          </a:p>
        </p:txBody>
      </p:sp>
      <p:sp>
        <p:nvSpPr>
          <p:cNvPr id="4" name="Foliennummernplatzhalter 3">
            <a:extLst>
              <a:ext uri="{FF2B5EF4-FFF2-40B4-BE49-F238E27FC236}">
                <a16:creationId xmlns:a16="http://schemas.microsoft.com/office/drawing/2014/main" id="{A75720E8-744D-58A6-CFF3-5E5C866F3B9A}"/>
              </a:ext>
            </a:extLst>
          </p:cNvPr>
          <p:cNvSpPr>
            <a:spLocks noGrp="1"/>
          </p:cNvSpPr>
          <p:nvPr>
            <p:ph type="sldNum" sz="quarter" idx="12"/>
          </p:nvPr>
        </p:nvSpPr>
        <p:spPr/>
        <p:txBody>
          <a:bodyPr/>
          <a:lstStyle/>
          <a:p>
            <a:r>
              <a:rPr lang="de-DE" dirty="0"/>
              <a:t>32</a:t>
            </a:r>
          </a:p>
        </p:txBody>
      </p:sp>
      <p:sp>
        <p:nvSpPr>
          <p:cNvPr id="3" name="Textfeld 2">
            <a:extLst>
              <a:ext uri="{FF2B5EF4-FFF2-40B4-BE49-F238E27FC236}">
                <a16:creationId xmlns:a16="http://schemas.microsoft.com/office/drawing/2014/main" id="{F0118F2B-5F67-8D38-1F3B-18F36CACE81A}"/>
              </a:ext>
            </a:extLst>
          </p:cNvPr>
          <p:cNvSpPr txBox="1"/>
          <p:nvPr/>
        </p:nvSpPr>
        <p:spPr>
          <a:xfrm>
            <a:off x="2226157" y="5433824"/>
            <a:ext cx="7861447" cy="369332"/>
          </a:xfrm>
          <a:prstGeom prst="rect">
            <a:avLst/>
          </a:prstGeom>
          <a:noFill/>
        </p:spPr>
        <p:txBody>
          <a:bodyPr wrap="none" rtlCol="0">
            <a:spAutoFit/>
          </a:bodyPr>
          <a:lstStyle/>
          <a:p>
            <a:r>
              <a:rPr lang="de-DE" dirty="0">
                <a:solidFill>
                  <a:srgbClr val="00B050"/>
                </a:solidFill>
              </a:rPr>
              <a:t>1 Fakt von insg. 1 Fakt durch </a:t>
            </a:r>
            <a:r>
              <a:rPr lang="de-DE" dirty="0" err="1">
                <a:solidFill>
                  <a:srgbClr val="00B050"/>
                </a:solidFill>
              </a:rPr>
              <a:t>Dok</a:t>
            </a:r>
            <a:r>
              <a:rPr lang="de-DE" dirty="0">
                <a:solidFill>
                  <a:srgbClr val="00B050"/>
                </a:solidFill>
              </a:rPr>
              <a:t> belegt = 100 % </a:t>
            </a:r>
            <a:r>
              <a:rPr lang="de-DE" dirty="0" err="1">
                <a:solidFill>
                  <a:srgbClr val="00B050"/>
                </a:solidFill>
              </a:rPr>
              <a:t>Answer</a:t>
            </a:r>
            <a:r>
              <a:rPr lang="de-DE" dirty="0">
                <a:solidFill>
                  <a:srgbClr val="00B050"/>
                </a:solidFill>
              </a:rPr>
              <a:t> </a:t>
            </a:r>
            <a:r>
              <a:rPr lang="de-DE" dirty="0" err="1">
                <a:solidFill>
                  <a:srgbClr val="00B050"/>
                </a:solidFill>
              </a:rPr>
              <a:t>Faithfullness</a:t>
            </a:r>
            <a:endParaRPr lang="de-DE" dirty="0">
              <a:solidFill>
                <a:srgbClr val="00B050"/>
              </a:solidFill>
            </a:endParaRPr>
          </a:p>
        </p:txBody>
      </p:sp>
    </p:spTree>
    <p:extLst>
      <p:ext uri="{BB962C8B-B14F-4D97-AF65-F5344CB8AC3E}">
        <p14:creationId xmlns:p14="http://schemas.microsoft.com/office/powerpoint/2010/main" val="23082660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A1F65-BC8B-3245-4374-DD3C1D07F70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E152A69-1B70-5DB6-E793-A3AE9A04FBBD}"/>
              </a:ext>
            </a:extLst>
          </p:cNvPr>
          <p:cNvSpPr>
            <a:spLocks noGrp="1"/>
          </p:cNvSpPr>
          <p:nvPr>
            <p:ph type="title"/>
          </p:nvPr>
        </p:nvSpPr>
        <p:spPr/>
        <p:txBody>
          <a:bodyPr/>
          <a:lstStyle/>
          <a:p>
            <a:r>
              <a:rPr lang="de-DE" dirty="0"/>
              <a:t>RAG-Anwendung vs. Agent</a:t>
            </a:r>
          </a:p>
        </p:txBody>
      </p:sp>
      <p:pic>
        <p:nvPicPr>
          <p:cNvPr id="5" name="Grafik 4" descr="Ein Bild, das Screenshot, Text enthält.&#10;&#10;KI-generierte Inhalte können fehlerhaft sein.">
            <a:extLst>
              <a:ext uri="{FF2B5EF4-FFF2-40B4-BE49-F238E27FC236}">
                <a16:creationId xmlns:a16="http://schemas.microsoft.com/office/drawing/2014/main" id="{E9C6FCA0-621F-DE37-EA0F-971ADCD52BA9}"/>
              </a:ext>
            </a:extLst>
          </p:cNvPr>
          <p:cNvPicPr>
            <a:picLocks noChangeAspect="1"/>
          </p:cNvPicPr>
          <p:nvPr/>
        </p:nvPicPr>
        <p:blipFill>
          <a:blip r:embed="rId2"/>
          <a:stretch>
            <a:fillRect/>
          </a:stretch>
        </p:blipFill>
        <p:spPr>
          <a:xfrm>
            <a:off x="1226194" y="1070675"/>
            <a:ext cx="10095875" cy="3183005"/>
          </a:xfrm>
          <a:prstGeom prst="rect">
            <a:avLst/>
          </a:prstGeom>
        </p:spPr>
      </p:pic>
      <p:sp>
        <p:nvSpPr>
          <p:cNvPr id="3" name="Foliennummernplatzhalter 2">
            <a:extLst>
              <a:ext uri="{FF2B5EF4-FFF2-40B4-BE49-F238E27FC236}">
                <a16:creationId xmlns:a16="http://schemas.microsoft.com/office/drawing/2014/main" id="{62395568-5A20-9936-ECB2-FB9C3060715C}"/>
              </a:ext>
            </a:extLst>
          </p:cNvPr>
          <p:cNvSpPr>
            <a:spLocks noGrp="1"/>
          </p:cNvSpPr>
          <p:nvPr>
            <p:ph type="sldNum" sz="quarter" idx="12"/>
          </p:nvPr>
        </p:nvSpPr>
        <p:spPr/>
        <p:txBody>
          <a:bodyPr/>
          <a:lstStyle/>
          <a:p>
            <a:r>
              <a:rPr lang="de-DE" dirty="0"/>
              <a:t>33</a:t>
            </a:r>
          </a:p>
        </p:txBody>
      </p:sp>
    </p:spTree>
    <p:extLst>
      <p:ext uri="{BB962C8B-B14F-4D97-AF65-F5344CB8AC3E}">
        <p14:creationId xmlns:p14="http://schemas.microsoft.com/office/powerpoint/2010/main" val="33838150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F753E-369B-20F4-48F9-E06C4452AFA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3EC3209-C725-FF54-6699-917349451E60}"/>
              </a:ext>
            </a:extLst>
          </p:cNvPr>
          <p:cNvSpPr>
            <a:spLocks noGrp="1"/>
          </p:cNvSpPr>
          <p:nvPr>
            <p:ph type="title"/>
          </p:nvPr>
        </p:nvSpPr>
        <p:spPr/>
        <p:txBody>
          <a:bodyPr/>
          <a:lstStyle/>
          <a:p>
            <a:r>
              <a:rPr lang="de-DE" dirty="0"/>
              <a:t>RAG-Anwendung vs. Agent</a:t>
            </a:r>
          </a:p>
        </p:txBody>
      </p:sp>
      <p:pic>
        <p:nvPicPr>
          <p:cNvPr id="5" name="Grafik 4" descr="Ein Bild, das Screenshot, Text enthält.&#10;&#10;KI-generierte Inhalte können fehlerhaft sein.">
            <a:extLst>
              <a:ext uri="{FF2B5EF4-FFF2-40B4-BE49-F238E27FC236}">
                <a16:creationId xmlns:a16="http://schemas.microsoft.com/office/drawing/2014/main" id="{6AEE88B6-4BCF-B12B-49CE-11461264E0C9}"/>
              </a:ext>
            </a:extLst>
          </p:cNvPr>
          <p:cNvPicPr>
            <a:picLocks noChangeAspect="1"/>
          </p:cNvPicPr>
          <p:nvPr/>
        </p:nvPicPr>
        <p:blipFill>
          <a:blip r:embed="rId2"/>
          <a:stretch>
            <a:fillRect/>
          </a:stretch>
        </p:blipFill>
        <p:spPr>
          <a:xfrm>
            <a:off x="1226194" y="1070675"/>
            <a:ext cx="10095875" cy="3183005"/>
          </a:xfrm>
          <a:prstGeom prst="rect">
            <a:avLst/>
          </a:prstGeom>
        </p:spPr>
      </p:pic>
      <p:sp>
        <p:nvSpPr>
          <p:cNvPr id="3" name="Foliennummernplatzhalter 2">
            <a:extLst>
              <a:ext uri="{FF2B5EF4-FFF2-40B4-BE49-F238E27FC236}">
                <a16:creationId xmlns:a16="http://schemas.microsoft.com/office/drawing/2014/main" id="{9A119CD8-7403-096E-637F-A2C867B8319C}"/>
              </a:ext>
            </a:extLst>
          </p:cNvPr>
          <p:cNvSpPr>
            <a:spLocks noGrp="1"/>
          </p:cNvSpPr>
          <p:nvPr>
            <p:ph type="sldNum" sz="quarter" idx="12"/>
          </p:nvPr>
        </p:nvSpPr>
        <p:spPr/>
        <p:txBody>
          <a:bodyPr/>
          <a:lstStyle/>
          <a:p>
            <a:r>
              <a:rPr lang="de-DE" dirty="0"/>
              <a:t>33</a:t>
            </a:r>
          </a:p>
        </p:txBody>
      </p:sp>
      <p:sp>
        <p:nvSpPr>
          <p:cNvPr id="6" name="Textfeld 5">
            <a:extLst>
              <a:ext uri="{FF2B5EF4-FFF2-40B4-BE49-F238E27FC236}">
                <a16:creationId xmlns:a16="http://schemas.microsoft.com/office/drawing/2014/main" id="{CB574E1A-508E-8AAB-750A-028AA3CAE192}"/>
              </a:ext>
            </a:extLst>
          </p:cNvPr>
          <p:cNvSpPr txBox="1"/>
          <p:nvPr/>
        </p:nvSpPr>
        <p:spPr>
          <a:xfrm>
            <a:off x="966220" y="5095207"/>
            <a:ext cx="1159292" cy="646331"/>
          </a:xfrm>
          <a:prstGeom prst="rect">
            <a:avLst/>
          </a:prstGeom>
          <a:noFill/>
        </p:spPr>
        <p:txBody>
          <a:bodyPr wrap="none" rtlCol="0">
            <a:spAutoFit/>
          </a:bodyPr>
          <a:lstStyle/>
          <a:p>
            <a:r>
              <a:rPr lang="de-DE" dirty="0"/>
              <a:t>Anfrage: </a:t>
            </a:r>
          </a:p>
          <a:p>
            <a:r>
              <a:rPr lang="de-DE" dirty="0"/>
              <a:t>Hallo</a:t>
            </a:r>
          </a:p>
        </p:txBody>
      </p:sp>
      <p:cxnSp>
        <p:nvCxnSpPr>
          <p:cNvPr id="8" name="Gerade Verbindung mit Pfeil 7">
            <a:extLst>
              <a:ext uri="{FF2B5EF4-FFF2-40B4-BE49-F238E27FC236}">
                <a16:creationId xmlns:a16="http://schemas.microsoft.com/office/drawing/2014/main" id="{7165F7DD-81B1-FEC2-71B8-02BD353D910A}"/>
              </a:ext>
            </a:extLst>
          </p:cNvPr>
          <p:cNvCxnSpPr>
            <a:cxnSpLocks/>
            <a:stCxn id="6" idx="3"/>
          </p:cNvCxnSpPr>
          <p:nvPr/>
        </p:nvCxnSpPr>
        <p:spPr>
          <a:xfrm>
            <a:off x="2125512" y="5418373"/>
            <a:ext cx="11993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3679722C-FD0C-C075-E7BA-BA3B257E6890}"/>
              </a:ext>
            </a:extLst>
          </p:cNvPr>
          <p:cNvSpPr/>
          <p:nvPr/>
        </p:nvSpPr>
        <p:spPr>
          <a:xfrm>
            <a:off x="3496562" y="482223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0" name="Rechteck 9">
            <a:extLst>
              <a:ext uri="{FF2B5EF4-FFF2-40B4-BE49-F238E27FC236}">
                <a16:creationId xmlns:a16="http://schemas.microsoft.com/office/drawing/2014/main" id="{3FE7053E-092C-BAB4-8ED1-4E6B8995781A}"/>
              </a:ext>
            </a:extLst>
          </p:cNvPr>
          <p:cNvSpPr/>
          <p:nvPr/>
        </p:nvSpPr>
        <p:spPr>
          <a:xfrm>
            <a:off x="3648962" y="497463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1" name="Rechteck 10">
            <a:extLst>
              <a:ext uri="{FF2B5EF4-FFF2-40B4-BE49-F238E27FC236}">
                <a16:creationId xmlns:a16="http://schemas.microsoft.com/office/drawing/2014/main" id="{DABA08BC-B21C-7D4C-E687-02345123A193}"/>
              </a:ext>
            </a:extLst>
          </p:cNvPr>
          <p:cNvSpPr/>
          <p:nvPr/>
        </p:nvSpPr>
        <p:spPr>
          <a:xfrm>
            <a:off x="3801362" y="512703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2" name="Rechteck 11">
            <a:extLst>
              <a:ext uri="{FF2B5EF4-FFF2-40B4-BE49-F238E27FC236}">
                <a16:creationId xmlns:a16="http://schemas.microsoft.com/office/drawing/2014/main" id="{4D1FD221-F037-E9E1-7726-49515DBE00C2}"/>
              </a:ext>
            </a:extLst>
          </p:cNvPr>
          <p:cNvSpPr/>
          <p:nvPr/>
        </p:nvSpPr>
        <p:spPr>
          <a:xfrm>
            <a:off x="3953762" y="527943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Dokumente</a:t>
            </a:r>
          </a:p>
        </p:txBody>
      </p:sp>
      <p:pic>
        <p:nvPicPr>
          <p:cNvPr id="13" name="Grafik 12">
            <a:extLst>
              <a:ext uri="{FF2B5EF4-FFF2-40B4-BE49-F238E27FC236}">
                <a16:creationId xmlns:a16="http://schemas.microsoft.com/office/drawing/2014/main" id="{A140AEA5-2242-6F6E-C083-F17BCDA9A430}"/>
              </a:ext>
            </a:extLst>
          </p:cNvPr>
          <p:cNvPicPr>
            <a:picLocks noChangeAspect="1"/>
          </p:cNvPicPr>
          <p:nvPr/>
        </p:nvPicPr>
        <p:blipFill>
          <a:blip r:embed="rId3"/>
          <a:stretch>
            <a:fillRect/>
          </a:stretch>
        </p:blipFill>
        <p:spPr>
          <a:xfrm>
            <a:off x="7975440" y="4822238"/>
            <a:ext cx="1170562" cy="1170562"/>
          </a:xfrm>
          <a:prstGeom prst="rect">
            <a:avLst/>
          </a:prstGeom>
        </p:spPr>
      </p:pic>
      <p:cxnSp>
        <p:nvCxnSpPr>
          <p:cNvPr id="14" name="Gerade Verbindung mit Pfeil 13">
            <a:extLst>
              <a:ext uri="{FF2B5EF4-FFF2-40B4-BE49-F238E27FC236}">
                <a16:creationId xmlns:a16="http://schemas.microsoft.com/office/drawing/2014/main" id="{13D9EF7A-41EF-A447-99C1-FD1A3A885439}"/>
              </a:ext>
            </a:extLst>
          </p:cNvPr>
          <p:cNvCxnSpPr>
            <a:cxnSpLocks/>
          </p:cNvCxnSpPr>
          <p:nvPr/>
        </p:nvCxnSpPr>
        <p:spPr>
          <a:xfrm flipV="1">
            <a:off x="4845465" y="5442638"/>
            <a:ext cx="2973937" cy="21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6047BDF5-FDDA-05E0-2A3E-A83CF3EB7C3D}"/>
              </a:ext>
            </a:extLst>
          </p:cNvPr>
          <p:cNvCxnSpPr>
            <a:cxnSpLocks/>
          </p:cNvCxnSpPr>
          <p:nvPr/>
        </p:nvCxnSpPr>
        <p:spPr>
          <a:xfrm>
            <a:off x="9302040" y="5424610"/>
            <a:ext cx="5512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feld 19">
            <a:extLst>
              <a:ext uri="{FF2B5EF4-FFF2-40B4-BE49-F238E27FC236}">
                <a16:creationId xmlns:a16="http://schemas.microsoft.com/office/drawing/2014/main" id="{B32D750F-97D2-42B4-7166-2742C2AD1E36}"/>
              </a:ext>
            </a:extLst>
          </p:cNvPr>
          <p:cNvSpPr txBox="1"/>
          <p:nvPr/>
        </p:nvSpPr>
        <p:spPr>
          <a:xfrm>
            <a:off x="10066488" y="5095207"/>
            <a:ext cx="1159292" cy="646331"/>
          </a:xfrm>
          <a:prstGeom prst="rect">
            <a:avLst/>
          </a:prstGeom>
          <a:noFill/>
        </p:spPr>
        <p:txBody>
          <a:bodyPr wrap="none" rtlCol="0">
            <a:spAutoFit/>
          </a:bodyPr>
          <a:lstStyle/>
          <a:p>
            <a:r>
              <a:rPr lang="de-DE" dirty="0"/>
              <a:t>Antwort: </a:t>
            </a:r>
          </a:p>
          <a:p>
            <a:r>
              <a:rPr lang="de-DE" dirty="0"/>
              <a:t>Hallo</a:t>
            </a:r>
          </a:p>
        </p:txBody>
      </p:sp>
    </p:spTree>
    <p:extLst>
      <p:ext uri="{BB962C8B-B14F-4D97-AF65-F5344CB8AC3E}">
        <p14:creationId xmlns:p14="http://schemas.microsoft.com/office/powerpoint/2010/main" val="33692099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DD4D9-9A59-D6D1-44D9-96B649CC0FC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7FC821A-D205-EFCC-3D9D-35DC05D4A5D1}"/>
              </a:ext>
            </a:extLst>
          </p:cNvPr>
          <p:cNvSpPr>
            <a:spLocks noGrp="1"/>
          </p:cNvSpPr>
          <p:nvPr>
            <p:ph type="title"/>
          </p:nvPr>
        </p:nvSpPr>
        <p:spPr/>
        <p:txBody>
          <a:bodyPr/>
          <a:lstStyle/>
          <a:p>
            <a:r>
              <a:rPr lang="de-DE" dirty="0"/>
              <a:t>RAG-Anwendung vs. Agent</a:t>
            </a:r>
          </a:p>
        </p:txBody>
      </p:sp>
      <p:pic>
        <p:nvPicPr>
          <p:cNvPr id="5" name="Grafik 4" descr="Ein Bild, das Screenshot, Text enthält.&#10;&#10;KI-generierte Inhalte können fehlerhaft sein.">
            <a:extLst>
              <a:ext uri="{FF2B5EF4-FFF2-40B4-BE49-F238E27FC236}">
                <a16:creationId xmlns:a16="http://schemas.microsoft.com/office/drawing/2014/main" id="{7AC9CCB5-9025-86F3-E6AA-586DF5A358C5}"/>
              </a:ext>
            </a:extLst>
          </p:cNvPr>
          <p:cNvPicPr>
            <a:picLocks noChangeAspect="1"/>
          </p:cNvPicPr>
          <p:nvPr/>
        </p:nvPicPr>
        <p:blipFill>
          <a:blip r:embed="rId2"/>
          <a:stretch>
            <a:fillRect/>
          </a:stretch>
        </p:blipFill>
        <p:spPr>
          <a:xfrm>
            <a:off x="1226194" y="1070675"/>
            <a:ext cx="10095875" cy="3183005"/>
          </a:xfrm>
          <a:prstGeom prst="rect">
            <a:avLst/>
          </a:prstGeom>
        </p:spPr>
      </p:pic>
      <p:sp>
        <p:nvSpPr>
          <p:cNvPr id="3" name="Foliennummernplatzhalter 2">
            <a:extLst>
              <a:ext uri="{FF2B5EF4-FFF2-40B4-BE49-F238E27FC236}">
                <a16:creationId xmlns:a16="http://schemas.microsoft.com/office/drawing/2014/main" id="{79A5F429-32D1-402C-F098-FFD8C563B493}"/>
              </a:ext>
            </a:extLst>
          </p:cNvPr>
          <p:cNvSpPr>
            <a:spLocks noGrp="1"/>
          </p:cNvSpPr>
          <p:nvPr>
            <p:ph type="sldNum" sz="quarter" idx="12"/>
          </p:nvPr>
        </p:nvSpPr>
        <p:spPr/>
        <p:txBody>
          <a:bodyPr/>
          <a:lstStyle/>
          <a:p>
            <a:r>
              <a:rPr lang="de-DE" dirty="0"/>
              <a:t>33</a:t>
            </a:r>
          </a:p>
        </p:txBody>
      </p:sp>
      <p:sp>
        <p:nvSpPr>
          <p:cNvPr id="6" name="Textfeld 5">
            <a:extLst>
              <a:ext uri="{FF2B5EF4-FFF2-40B4-BE49-F238E27FC236}">
                <a16:creationId xmlns:a16="http://schemas.microsoft.com/office/drawing/2014/main" id="{FD156FA1-3CA5-F2CB-7B66-F7754E6A3CBF}"/>
              </a:ext>
            </a:extLst>
          </p:cNvPr>
          <p:cNvSpPr txBox="1"/>
          <p:nvPr/>
        </p:nvSpPr>
        <p:spPr>
          <a:xfrm>
            <a:off x="966220" y="5095207"/>
            <a:ext cx="1159292" cy="646331"/>
          </a:xfrm>
          <a:prstGeom prst="rect">
            <a:avLst/>
          </a:prstGeom>
          <a:noFill/>
        </p:spPr>
        <p:txBody>
          <a:bodyPr wrap="none" rtlCol="0">
            <a:spAutoFit/>
          </a:bodyPr>
          <a:lstStyle/>
          <a:p>
            <a:r>
              <a:rPr lang="de-DE" dirty="0"/>
              <a:t>Anfrage: </a:t>
            </a:r>
          </a:p>
          <a:p>
            <a:r>
              <a:rPr lang="de-DE" dirty="0"/>
              <a:t>Hallo</a:t>
            </a:r>
          </a:p>
        </p:txBody>
      </p:sp>
      <p:cxnSp>
        <p:nvCxnSpPr>
          <p:cNvPr id="8" name="Gerade Verbindung mit Pfeil 7">
            <a:extLst>
              <a:ext uri="{FF2B5EF4-FFF2-40B4-BE49-F238E27FC236}">
                <a16:creationId xmlns:a16="http://schemas.microsoft.com/office/drawing/2014/main" id="{597844A9-6E67-696E-B48E-B0F0E5EA065E}"/>
              </a:ext>
            </a:extLst>
          </p:cNvPr>
          <p:cNvCxnSpPr>
            <a:cxnSpLocks/>
            <a:stCxn id="6" idx="3"/>
          </p:cNvCxnSpPr>
          <p:nvPr/>
        </p:nvCxnSpPr>
        <p:spPr>
          <a:xfrm>
            <a:off x="2125512" y="5418373"/>
            <a:ext cx="11993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hteck 8">
            <a:extLst>
              <a:ext uri="{FF2B5EF4-FFF2-40B4-BE49-F238E27FC236}">
                <a16:creationId xmlns:a16="http://schemas.microsoft.com/office/drawing/2014/main" id="{6EC2E829-B3BE-E16C-0411-1AC58C11EB3F}"/>
              </a:ext>
            </a:extLst>
          </p:cNvPr>
          <p:cNvSpPr/>
          <p:nvPr/>
        </p:nvSpPr>
        <p:spPr>
          <a:xfrm>
            <a:off x="3496562" y="482223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0" name="Rechteck 9">
            <a:extLst>
              <a:ext uri="{FF2B5EF4-FFF2-40B4-BE49-F238E27FC236}">
                <a16:creationId xmlns:a16="http://schemas.microsoft.com/office/drawing/2014/main" id="{CC3B347F-8C9C-CB83-C2FC-45CB18E21D6D}"/>
              </a:ext>
            </a:extLst>
          </p:cNvPr>
          <p:cNvSpPr/>
          <p:nvPr/>
        </p:nvSpPr>
        <p:spPr>
          <a:xfrm>
            <a:off x="3648962" y="497463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1" name="Rechteck 10">
            <a:extLst>
              <a:ext uri="{FF2B5EF4-FFF2-40B4-BE49-F238E27FC236}">
                <a16:creationId xmlns:a16="http://schemas.microsoft.com/office/drawing/2014/main" id="{41E48243-0941-4B30-5AAE-420912E256CC}"/>
              </a:ext>
            </a:extLst>
          </p:cNvPr>
          <p:cNvSpPr/>
          <p:nvPr/>
        </p:nvSpPr>
        <p:spPr>
          <a:xfrm>
            <a:off x="3801362" y="512703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12" name="Rechteck 11">
            <a:extLst>
              <a:ext uri="{FF2B5EF4-FFF2-40B4-BE49-F238E27FC236}">
                <a16:creationId xmlns:a16="http://schemas.microsoft.com/office/drawing/2014/main" id="{2843D1E1-7A75-2112-239D-A980ABEA0162}"/>
              </a:ext>
            </a:extLst>
          </p:cNvPr>
          <p:cNvSpPr/>
          <p:nvPr/>
        </p:nvSpPr>
        <p:spPr>
          <a:xfrm>
            <a:off x="3953762" y="5279438"/>
            <a:ext cx="720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de-DE" sz="700" dirty="0"/>
              <a:t>Dokumente</a:t>
            </a:r>
          </a:p>
        </p:txBody>
      </p:sp>
      <p:pic>
        <p:nvPicPr>
          <p:cNvPr id="13" name="Grafik 12">
            <a:extLst>
              <a:ext uri="{FF2B5EF4-FFF2-40B4-BE49-F238E27FC236}">
                <a16:creationId xmlns:a16="http://schemas.microsoft.com/office/drawing/2014/main" id="{93166351-2A29-D411-10F1-6D727CCE4C70}"/>
              </a:ext>
            </a:extLst>
          </p:cNvPr>
          <p:cNvPicPr>
            <a:picLocks noChangeAspect="1"/>
          </p:cNvPicPr>
          <p:nvPr/>
        </p:nvPicPr>
        <p:blipFill>
          <a:blip r:embed="rId3"/>
          <a:stretch>
            <a:fillRect/>
          </a:stretch>
        </p:blipFill>
        <p:spPr>
          <a:xfrm>
            <a:off x="7975440" y="4822238"/>
            <a:ext cx="1170562" cy="1170562"/>
          </a:xfrm>
          <a:prstGeom prst="rect">
            <a:avLst/>
          </a:prstGeom>
        </p:spPr>
      </p:pic>
      <p:cxnSp>
        <p:nvCxnSpPr>
          <p:cNvPr id="14" name="Gerade Verbindung mit Pfeil 13">
            <a:extLst>
              <a:ext uri="{FF2B5EF4-FFF2-40B4-BE49-F238E27FC236}">
                <a16:creationId xmlns:a16="http://schemas.microsoft.com/office/drawing/2014/main" id="{74CB9372-7013-1E69-B8B0-09ABD911E9BA}"/>
              </a:ext>
            </a:extLst>
          </p:cNvPr>
          <p:cNvCxnSpPr>
            <a:cxnSpLocks/>
          </p:cNvCxnSpPr>
          <p:nvPr/>
        </p:nvCxnSpPr>
        <p:spPr>
          <a:xfrm flipV="1">
            <a:off x="4845465" y="5442638"/>
            <a:ext cx="2973937" cy="214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Gerade Verbindung mit Pfeil 16">
            <a:extLst>
              <a:ext uri="{FF2B5EF4-FFF2-40B4-BE49-F238E27FC236}">
                <a16:creationId xmlns:a16="http://schemas.microsoft.com/office/drawing/2014/main" id="{C00F4EA3-4D3A-9C86-BAF5-7797E3FF2467}"/>
              </a:ext>
            </a:extLst>
          </p:cNvPr>
          <p:cNvCxnSpPr>
            <a:cxnSpLocks/>
          </p:cNvCxnSpPr>
          <p:nvPr/>
        </p:nvCxnSpPr>
        <p:spPr>
          <a:xfrm>
            <a:off x="9302040" y="5424610"/>
            <a:ext cx="55126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feld 19">
            <a:extLst>
              <a:ext uri="{FF2B5EF4-FFF2-40B4-BE49-F238E27FC236}">
                <a16:creationId xmlns:a16="http://schemas.microsoft.com/office/drawing/2014/main" id="{4861DB79-66B7-6664-1AA1-39AF38129364}"/>
              </a:ext>
            </a:extLst>
          </p:cNvPr>
          <p:cNvSpPr txBox="1"/>
          <p:nvPr/>
        </p:nvSpPr>
        <p:spPr>
          <a:xfrm>
            <a:off x="10066488" y="5095207"/>
            <a:ext cx="1159292" cy="646331"/>
          </a:xfrm>
          <a:prstGeom prst="rect">
            <a:avLst/>
          </a:prstGeom>
          <a:noFill/>
        </p:spPr>
        <p:txBody>
          <a:bodyPr wrap="none" rtlCol="0">
            <a:spAutoFit/>
          </a:bodyPr>
          <a:lstStyle/>
          <a:p>
            <a:r>
              <a:rPr lang="de-DE" dirty="0"/>
              <a:t>Antwort: </a:t>
            </a:r>
          </a:p>
          <a:p>
            <a:r>
              <a:rPr lang="de-DE" dirty="0"/>
              <a:t>Hallo</a:t>
            </a:r>
          </a:p>
        </p:txBody>
      </p:sp>
      <p:cxnSp>
        <p:nvCxnSpPr>
          <p:cNvPr id="7" name="Gerade Verbindung 6">
            <a:extLst>
              <a:ext uri="{FF2B5EF4-FFF2-40B4-BE49-F238E27FC236}">
                <a16:creationId xmlns:a16="http://schemas.microsoft.com/office/drawing/2014/main" id="{4DEEE0E5-EBE9-A755-C66B-50BF0A7D42DC}"/>
              </a:ext>
            </a:extLst>
          </p:cNvPr>
          <p:cNvCxnSpPr/>
          <p:nvPr/>
        </p:nvCxnSpPr>
        <p:spPr>
          <a:xfrm flipV="1">
            <a:off x="2990587" y="4435267"/>
            <a:ext cx="2341548" cy="228620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Gerade Verbindung 14">
            <a:extLst>
              <a:ext uri="{FF2B5EF4-FFF2-40B4-BE49-F238E27FC236}">
                <a16:creationId xmlns:a16="http://schemas.microsoft.com/office/drawing/2014/main" id="{8A02384C-78FD-CE24-3233-53D25E6981A0}"/>
              </a:ext>
            </a:extLst>
          </p:cNvPr>
          <p:cNvCxnSpPr>
            <a:cxnSpLocks/>
          </p:cNvCxnSpPr>
          <p:nvPr/>
        </p:nvCxnSpPr>
        <p:spPr>
          <a:xfrm>
            <a:off x="3135866" y="4503890"/>
            <a:ext cx="2050991" cy="205760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2483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AF3F5-7146-43CB-354F-E36163884102}"/>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121DAC3-CC57-A3F1-186D-6232514C4924}"/>
              </a:ext>
            </a:extLst>
          </p:cNvPr>
          <p:cNvSpPr>
            <a:spLocks noGrp="1"/>
          </p:cNvSpPr>
          <p:nvPr>
            <p:ph type="sldNum" sz="quarter" idx="12"/>
          </p:nvPr>
        </p:nvSpPr>
        <p:spPr/>
        <p:txBody>
          <a:bodyPr/>
          <a:lstStyle/>
          <a:p>
            <a:r>
              <a:rPr lang="de-DE" dirty="0"/>
              <a:t>34</a:t>
            </a:r>
          </a:p>
        </p:txBody>
      </p:sp>
      <p:sp>
        <p:nvSpPr>
          <p:cNvPr id="3" name="Titel 2">
            <a:extLst>
              <a:ext uri="{FF2B5EF4-FFF2-40B4-BE49-F238E27FC236}">
                <a16:creationId xmlns:a16="http://schemas.microsoft.com/office/drawing/2014/main" id="{3E7C53C1-8650-C130-DD36-5AA483FC4BDE}"/>
              </a:ext>
            </a:extLst>
          </p:cNvPr>
          <p:cNvSpPr>
            <a:spLocks noGrp="1"/>
          </p:cNvSpPr>
          <p:nvPr>
            <p:ph type="title"/>
          </p:nvPr>
        </p:nvSpPr>
        <p:spPr/>
        <p:txBody>
          <a:bodyPr/>
          <a:lstStyle/>
          <a:p>
            <a:r>
              <a:rPr lang="de-DE" dirty="0"/>
              <a:t>Agenten</a:t>
            </a:r>
          </a:p>
        </p:txBody>
      </p:sp>
      <p:pic>
        <p:nvPicPr>
          <p:cNvPr id="8" name="Grafik 7" descr="Ein Bild, das Screenshot, Text enthält.&#10;&#10;KI-generierte Inhalte können fehlerhaft sein.">
            <a:extLst>
              <a:ext uri="{FF2B5EF4-FFF2-40B4-BE49-F238E27FC236}">
                <a16:creationId xmlns:a16="http://schemas.microsoft.com/office/drawing/2014/main" id="{A15B9378-79C6-6017-FAE6-8BE5D889FFE5}"/>
              </a:ext>
            </a:extLst>
          </p:cNvPr>
          <p:cNvPicPr>
            <a:picLocks noChangeAspect="1"/>
          </p:cNvPicPr>
          <p:nvPr/>
        </p:nvPicPr>
        <p:blipFill>
          <a:blip r:embed="rId2"/>
          <a:stretch>
            <a:fillRect/>
          </a:stretch>
        </p:blipFill>
        <p:spPr>
          <a:xfrm>
            <a:off x="1642131" y="1334182"/>
            <a:ext cx="8907738" cy="4189635"/>
          </a:xfrm>
          <a:prstGeom prst="rect">
            <a:avLst/>
          </a:prstGeom>
        </p:spPr>
      </p:pic>
      <p:sp>
        <p:nvSpPr>
          <p:cNvPr id="9" name="Textfeld 8">
            <a:extLst>
              <a:ext uri="{FF2B5EF4-FFF2-40B4-BE49-F238E27FC236}">
                <a16:creationId xmlns:a16="http://schemas.microsoft.com/office/drawing/2014/main" id="{29C89008-CAC6-FB20-4E5A-1B2801A19D61}"/>
              </a:ext>
            </a:extLst>
          </p:cNvPr>
          <p:cNvSpPr txBox="1"/>
          <p:nvPr/>
        </p:nvSpPr>
        <p:spPr>
          <a:xfrm>
            <a:off x="6640082" y="3520868"/>
            <a:ext cx="3691783" cy="1554272"/>
          </a:xfrm>
          <a:prstGeom prst="rect">
            <a:avLst/>
          </a:prstGeom>
          <a:noFill/>
        </p:spPr>
        <p:txBody>
          <a:bodyPr wrap="square" rtlCol="0">
            <a:spAutoFit/>
          </a:bodyPr>
          <a:lstStyle/>
          <a:p>
            <a:r>
              <a:rPr lang="de-DE" sz="1100" dirty="0"/>
              <a:t>Du bist ein Agent und musst die Frage des Nutzers beantworten.</a:t>
            </a:r>
          </a:p>
          <a:p>
            <a:r>
              <a:rPr lang="de-DE" sz="1100" dirty="0"/>
              <a:t>Frage: </a:t>
            </a:r>
            <a:r>
              <a:rPr lang="de-DE" sz="1100" b="1" dirty="0"/>
              <a:t>Hallo</a:t>
            </a:r>
          </a:p>
          <a:p>
            <a:br>
              <a:rPr lang="de-DE" sz="1100" dirty="0"/>
            </a:br>
            <a:endParaRPr lang="de-DE" sz="1100" dirty="0"/>
          </a:p>
          <a:p>
            <a:r>
              <a:rPr lang="de-DE" sz="1100" dirty="0"/>
              <a:t>Du darfst folgende Tools nutzen:</a:t>
            </a:r>
          </a:p>
          <a:p>
            <a:r>
              <a:rPr lang="de-DE" sz="1100" dirty="0" err="1"/>
              <a:t>get_documents</a:t>
            </a:r>
            <a:r>
              <a:rPr lang="de-DE" sz="1100" dirty="0"/>
              <a:t>(</a:t>
            </a:r>
            <a:r>
              <a:rPr lang="de-DE" sz="1100" dirty="0" err="1"/>
              <a:t>search_terms:list</a:t>
            </a:r>
            <a:r>
              <a:rPr lang="de-DE" sz="1100" dirty="0"/>
              <a:t>[</a:t>
            </a:r>
            <a:r>
              <a:rPr lang="de-DE" sz="1100" dirty="0" err="1"/>
              <a:t>str</a:t>
            </a:r>
            <a:r>
              <a:rPr lang="de-DE" sz="1100" dirty="0"/>
              <a:t>]) -&gt; </a:t>
            </a:r>
            <a:r>
              <a:rPr lang="de-DE" sz="1100" dirty="0" err="1"/>
              <a:t>str</a:t>
            </a:r>
            <a:endParaRPr lang="de-DE" sz="1100" dirty="0"/>
          </a:p>
          <a:p>
            <a:endParaRPr lang="de-DE" dirty="0"/>
          </a:p>
        </p:txBody>
      </p:sp>
    </p:spTree>
    <p:extLst>
      <p:ext uri="{BB962C8B-B14F-4D97-AF65-F5344CB8AC3E}">
        <p14:creationId xmlns:p14="http://schemas.microsoft.com/office/powerpoint/2010/main" val="37373847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EA689A3-E619-FF28-49CE-2DFB31888332}"/>
              </a:ext>
            </a:extLst>
          </p:cNvPr>
          <p:cNvSpPr>
            <a:spLocks noGrp="1"/>
          </p:cNvSpPr>
          <p:nvPr>
            <p:ph type="sldNum" sz="quarter" idx="12"/>
          </p:nvPr>
        </p:nvSpPr>
        <p:spPr/>
        <p:txBody>
          <a:bodyPr/>
          <a:lstStyle/>
          <a:p>
            <a:r>
              <a:rPr lang="de-DE" dirty="0"/>
              <a:t>34</a:t>
            </a:r>
          </a:p>
        </p:txBody>
      </p:sp>
      <p:sp>
        <p:nvSpPr>
          <p:cNvPr id="3" name="Titel 2">
            <a:extLst>
              <a:ext uri="{FF2B5EF4-FFF2-40B4-BE49-F238E27FC236}">
                <a16:creationId xmlns:a16="http://schemas.microsoft.com/office/drawing/2014/main" id="{0E9F5888-22B2-5C09-3190-47D8504B3B2C}"/>
              </a:ext>
            </a:extLst>
          </p:cNvPr>
          <p:cNvSpPr>
            <a:spLocks noGrp="1"/>
          </p:cNvSpPr>
          <p:nvPr>
            <p:ph type="title"/>
          </p:nvPr>
        </p:nvSpPr>
        <p:spPr/>
        <p:txBody>
          <a:bodyPr/>
          <a:lstStyle/>
          <a:p>
            <a:r>
              <a:rPr lang="de-DE" dirty="0"/>
              <a:t>Agenten</a:t>
            </a:r>
          </a:p>
        </p:txBody>
      </p:sp>
      <p:pic>
        <p:nvPicPr>
          <p:cNvPr id="8" name="Grafik 7" descr="Ein Bild, das Screenshot, Text enthält.&#10;&#10;KI-generierte Inhalte können fehlerhaft sein.">
            <a:extLst>
              <a:ext uri="{FF2B5EF4-FFF2-40B4-BE49-F238E27FC236}">
                <a16:creationId xmlns:a16="http://schemas.microsoft.com/office/drawing/2014/main" id="{A1F22C34-ACEC-44B0-B95A-71EB3BB9E6E8}"/>
              </a:ext>
            </a:extLst>
          </p:cNvPr>
          <p:cNvPicPr>
            <a:picLocks noChangeAspect="1"/>
          </p:cNvPicPr>
          <p:nvPr/>
        </p:nvPicPr>
        <p:blipFill>
          <a:blip r:embed="rId2"/>
          <a:stretch>
            <a:fillRect/>
          </a:stretch>
        </p:blipFill>
        <p:spPr>
          <a:xfrm>
            <a:off x="1642131" y="1334182"/>
            <a:ext cx="8907738" cy="4189635"/>
          </a:xfrm>
          <a:prstGeom prst="rect">
            <a:avLst/>
          </a:prstGeom>
        </p:spPr>
      </p:pic>
      <p:sp>
        <p:nvSpPr>
          <p:cNvPr id="9" name="Textfeld 8">
            <a:extLst>
              <a:ext uri="{FF2B5EF4-FFF2-40B4-BE49-F238E27FC236}">
                <a16:creationId xmlns:a16="http://schemas.microsoft.com/office/drawing/2014/main" id="{C7F5799E-9553-9F81-FCC5-C301F0B785E9}"/>
              </a:ext>
            </a:extLst>
          </p:cNvPr>
          <p:cNvSpPr txBox="1"/>
          <p:nvPr/>
        </p:nvSpPr>
        <p:spPr>
          <a:xfrm>
            <a:off x="6640082" y="3520868"/>
            <a:ext cx="3691783" cy="1554272"/>
          </a:xfrm>
          <a:prstGeom prst="rect">
            <a:avLst/>
          </a:prstGeom>
          <a:noFill/>
        </p:spPr>
        <p:txBody>
          <a:bodyPr wrap="square" rtlCol="0">
            <a:spAutoFit/>
          </a:bodyPr>
          <a:lstStyle/>
          <a:p>
            <a:r>
              <a:rPr lang="de-DE" sz="1100" dirty="0"/>
              <a:t>Du bist ein Agent und musst die Frage des Nutzers beantworten.</a:t>
            </a:r>
          </a:p>
          <a:p>
            <a:r>
              <a:rPr lang="de-DE" sz="1100" dirty="0"/>
              <a:t>Frage: </a:t>
            </a:r>
            <a:r>
              <a:rPr lang="de-DE" sz="1100" b="1" dirty="0"/>
              <a:t>Hallo</a:t>
            </a:r>
          </a:p>
          <a:p>
            <a:br>
              <a:rPr lang="de-DE" sz="1100" dirty="0"/>
            </a:br>
            <a:endParaRPr lang="de-DE" sz="1100" dirty="0"/>
          </a:p>
          <a:p>
            <a:r>
              <a:rPr lang="de-DE" sz="1100" dirty="0"/>
              <a:t>Du darfst folgende Tools nutzen:</a:t>
            </a:r>
          </a:p>
          <a:p>
            <a:r>
              <a:rPr lang="de-DE" sz="1100" dirty="0" err="1"/>
              <a:t>get_documents</a:t>
            </a:r>
            <a:r>
              <a:rPr lang="de-DE" sz="1100" dirty="0"/>
              <a:t>(</a:t>
            </a:r>
            <a:r>
              <a:rPr lang="de-DE" sz="1100" dirty="0" err="1"/>
              <a:t>search_terms:list</a:t>
            </a:r>
            <a:r>
              <a:rPr lang="de-DE" sz="1100" dirty="0"/>
              <a:t>[</a:t>
            </a:r>
            <a:r>
              <a:rPr lang="de-DE" sz="1100" dirty="0" err="1"/>
              <a:t>str</a:t>
            </a:r>
            <a:r>
              <a:rPr lang="de-DE" sz="1100" dirty="0"/>
              <a:t>]) -&gt; </a:t>
            </a:r>
            <a:r>
              <a:rPr lang="de-DE" sz="1100" dirty="0" err="1"/>
              <a:t>str</a:t>
            </a:r>
            <a:endParaRPr lang="de-DE" sz="1100" dirty="0"/>
          </a:p>
          <a:p>
            <a:endParaRPr lang="de-DE" dirty="0"/>
          </a:p>
        </p:txBody>
      </p:sp>
      <p:sp>
        <p:nvSpPr>
          <p:cNvPr id="10" name="Pfeil nach rechts 9">
            <a:extLst>
              <a:ext uri="{FF2B5EF4-FFF2-40B4-BE49-F238E27FC236}">
                <a16:creationId xmlns:a16="http://schemas.microsoft.com/office/drawing/2014/main" id="{28BA9B3C-F65C-F84A-B4B4-2BBDDB0FD2D2}"/>
              </a:ext>
            </a:extLst>
          </p:cNvPr>
          <p:cNvSpPr/>
          <p:nvPr/>
        </p:nvSpPr>
        <p:spPr>
          <a:xfrm>
            <a:off x="6763908" y="5058980"/>
            <a:ext cx="564023" cy="401653"/>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7D53B213-7E41-3DCA-0343-B3F735F1C2C6}"/>
              </a:ext>
            </a:extLst>
          </p:cNvPr>
          <p:cNvSpPr txBox="1"/>
          <p:nvPr/>
        </p:nvSpPr>
        <p:spPr>
          <a:xfrm>
            <a:off x="7451757" y="5047975"/>
            <a:ext cx="2187723" cy="369332"/>
          </a:xfrm>
          <a:prstGeom prst="rect">
            <a:avLst/>
          </a:prstGeom>
          <a:noFill/>
        </p:spPr>
        <p:txBody>
          <a:bodyPr wrap="square" rtlCol="0">
            <a:spAutoFit/>
          </a:bodyPr>
          <a:lstStyle/>
          <a:p>
            <a:r>
              <a:rPr lang="de-DE" dirty="0"/>
              <a:t>Antwort: Hallo</a:t>
            </a:r>
          </a:p>
        </p:txBody>
      </p:sp>
    </p:spTree>
    <p:extLst>
      <p:ext uri="{BB962C8B-B14F-4D97-AF65-F5344CB8AC3E}">
        <p14:creationId xmlns:p14="http://schemas.microsoft.com/office/powerpoint/2010/main" val="975898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20FFF5-1777-B3B2-FE2C-52E0487344F2}"/>
              </a:ext>
            </a:extLst>
          </p:cNvPr>
          <p:cNvSpPr>
            <a:spLocks noGrp="1"/>
          </p:cNvSpPr>
          <p:nvPr>
            <p:ph type="title"/>
          </p:nvPr>
        </p:nvSpPr>
        <p:spPr/>
        <p:txBody>
          <a:bodyPr/>
          <a:lstStyle/>
          <a:p>
            <a:r>
              <a:rPr lang="de-DE" dirty="0" err="1"/>
              <a:t>Einlesepipeline</a:t>
            </a:r>
            <a:endParaRPr lang="de-DE" dirty="0"/>
          </a:p>
        </p:txBody>
      </p:sp>
      <p:pic>
        <p:nvPicPr>
          <p:cNvPr id="5" name="Grafik 4" descr="Ein Bild, das Screenshot, Grafiken, Diagramm, Design enthält.&#10;&#10;KI-generierte Inhalte können fehlerhaft sein.">
            <a:extLst>
              <a:ext uri="{FF2B5EF4-FFF2-40B4-BE49-F238E27FC236}">
                <a16:creationId xmlns:a16="http://schemas.microsoft.com/office/drawing/2014/main" id="{C51F8961-2209-62AD-D657-BE7691A71B04}"/>
              </a:ext>
            </a:extLst>
          </p:cNvPr>
          <p:cNvPicPr>
            <a:picLocks noChangeAspect="1"/>
          </p:cNvPicPr>
          <p:nvPr/>
        </p:nvPicPr>
        <p:blipFill>
          <a:blip r:embed="rId2"/>
          <a:stretch>
            <a:fillRect/>
          </a:stretch>
        </p:blipFill>
        <p:spPr>
          <a:xfrm>
            <a:off x="2209800" y="1115540"/>
            <a:ext cx="7772400" cy="4626920"/>
          </a:xfrm>
          <a:prstGeom prst="rect">
            <a:avLst/>
          </a:prstGeom>
        </p:spPr>
      </p:pic>
      <p:sp>
        <p:nvSpPr>
          <p:cNvPr id="6" name="Foliennummernplatzhalter 5">
            <a:extLst>
              <a:ext uri="{FF2B5EF4-FFF2-40B4-BE49-F238E27FC236}">
                <a16:creationId xmlns:a16="http://schemas.microsoft.com/office/drawing/2014/main" id="{B4B2ED54-2FDF-5B00-68F2-FC09BE4EC268}"/>
              </a:ext>
            </a:extLst>
          </p:cNvPr>
          <p:cNvSpPr>
            <a:spLocks noGrp="1"/>
          </p:cNvSpPr>
          <p:nvPr>
            <p:ph type="sldNum" sz="quarter" idx="12"/>
          </p:nvPr>
        </p:nvSpPr>
        <p:spPr/>
        <p:txBody>
          <a:bodyPr/>
          <a:lstStyle/>
          <a:p>
            <a:r>
              <a:rPr lang="de-DE" dirty="0"/>
              <a:t>6</a:t>
            </a:r>
          </a:p>
        </p:txBody>
      </p:sp>
    </p:spTree>
    <p:extLst>
      <p:ext uri="{BB962C8B-B14F-4D97-AF65-F5344CB8AC3E}">
        <p14:creationId xmlns:p14="http://schemas.microsoft.com/office/powerpoint/2010/main" val="25730942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909A9-4581-EAF5-EC7B-E17291D0E2D3}"/>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4F6ADB0-4CA8-E263-37D8-A3AADB1DEFF9}"/>
              </a:ext>
            </a:extLst>
          </p:cNvPr>
          <p:cNvSpPr>
            <a:spLocks noGrp="1"/>
          </p:cNvSpPr>
          <p:nvPr>
            <p:ph type="sldNum" sz="quarter" idx="12"/>
          </p:nvPr>
        </p:nvSpPr>
        <p:spPr/>
        <p:txBody>
          <a:bodyPr/>
          <a:lstStyle/>
          <a:p>
            <a:r>
              <a:rPr lang="de-DE" dirty="0"/>
              <a:t>34</a:t>
            </a:r>
          </a:p>
        </p:txBody>
      </p:sp>
      <p:sp>
        <p:nvSpPr>
          <p:cNvPr id="3" name="Titel 2">
            <a:extLst>
              <a:ext uri="{FF2B5EF4-FFF2-40B4-BE49-F238E27FC236}">
                <a16:creationId xmlns:a16="http://schemas.microsoft.com/office/drawing/2014/main" id="{71B836DB-68A2-534B-E1A8-0F1762320037}"/>
              </a:ext>
            </a:extLst>
          </p:cNvPr>
          <p:cNvSpPr>
            <a:spLocks noGrp="1"/>
          </p:cNvSpPr>
          <p:nvPr>
            <p:ph type="title"/>
          </p:nvPr>
        </p:nvSpPr>
        <p:spPr/>
        <p:txBody>
          <a:bodyPr/>
          <a:lstStyle/>
          <a:p>
            <a:r>
              <a:rPr lang="de-DE" dirty="0"/>
              <a:t>Agenten</a:t>
            </a:r>
          </a:p>
        </p:txBody>
      </p:sp>
      <p:pic>
        <p:nvPicPr>
          <p:cNvPr id="8" name="Grafik 7" descr="Ein Bild, das Screenshot, Text enthält.&#10;&#10;KI-generierte Inhalte können fehlerhaft sein.">
            <a:extLst>
              <a:ext uri="{FF2B5EF4-FFF2-40B4-BE49-F238E27FC236}">
                <a16:creationId xmlns:a16="http://schemas.microsoft.com/office/drawing/2014/main" id="{7944355B-CE84-AF0C-59AC-B420238B79B0}"/>
              </a:ext>
            </a:extLst>
          </p:cNvPr>
          <p:cNvPicPr>
            <a:picLocks noChangeAspect="1"/>
          </p:cNvPicPr>
          <p:nvPr/>
        </p:nvPicPr>
        <p:blipFill>
          <a:blip r:embed="rId2"/>
          <a:stretch>
            <a:fillRect/>
          </a:stretch>
        </p:blipFill>
        <p:spPr>
          <a:xfrm>
            <a:off x="1642131" y="1334182"/>
            <a:ext cx="8907738" cy="4189635"/>
          </a:xfrm>
          <a:prstGeom prst="rect">
            <a:avLst/>
          </a:prstGeom>
        </p:spPr>
      </p:pic>
      <p:sp>
        <p:nvSpPr>
          <p:cNvPr id="9" name="Textfeld 8">
            <a:extLst>
              <a:ext uri="{FF2B5EF4-FFF2-40B4-BE49-F238E27FC236}">
                <a16:creationId xmlns:a16="http://schemas.microsoft.com/office/drawing/2014/main" id="{B1848BAC-9312-9835-F691-2CDDF5E3ADB2}"/>
              </a:ext>
            </a:extLst>
          </p:cNvPr>
          <p:cNvSpPr txBox="1"/>
          <p:nvPr/>
        </p:nvSpPr>
        <p:spPr>
          <a:xfrm>
            <a:off x="6640082" y="3520868"/>
            <a:ext cx="3691783" cy="1554272"/>
          </a:xfrm>
          <a:prstGeom prst="rect">
            <a:avLst/>
          </a:prstGeom>
          <a:noFill/>
        </p:spPr>
        <p:txBody>
          <a:bodyPr wrap="square" rtlCol="0">
            <a:spAutoFit/>
          </a:bodyPr>
          <a:lstStyle/>
          <a:p>
            <a:r>
              <a:rPr lang="de-DE" sz="1100" dirty="0"/>
              <a:t>Du bist ein Agent und musst die Frage des Nutzers beantworten.</a:t>
            </a:r>
          </a:p>
          <a:p>
            <a:r>
              <a:rPr lang="de-DE" sz="1100" dirty="0"/>
              <a:t>Frage: </a:t>
            </a:r>
            <a:r>
              <a:rPr lang="de-DE" sz="1100" b="1" dirty="0"/>
              <a:t>Gibt es eine Hochschule in Nürnberg?</a:t>
            </a:r>
          </a:p>
          <a:p>
            <a:br>
              <a:rPr lang="de-DE" sz="1100" dirty="0"/>
            </a:br>
            <a:endParaRPr lang="de-DE" sz="1100" dirty="0"/>
          </a:p>
          <a:p>
            <a:r>
              <a:rPr lang="de-DE" sz="1100" dirty="0"/>
              <a:t>Du darfst folgende Tools nutzen:</a:t>
            </a:r>
          </a:p>
          <a:p>
            <a:r>
              <a:rPr lang="de-DE" sz="1100" dirty="0" err="1"/>
              <a:t>get_documents</a:t>
            </a:r>
            <a:r>
              <a:rPr lang="de-DE" sz="1100" dirty="0"/>
              <a:t>(</a:t>
            </a:r>
            <a:r>
              <a:rPr lang="de-DE" sz="1100" dirty="0" err="1"/>
              <a:t>search_terms:list</a:t>
            </a:r>
            <a:r>
              <a:rPr lang="de-DE" sz="1100" dirty="0"/>
              <a:t>[</a:t>
            </a:r>
            <a:r>
              <a:rPr lang="de-DE" sz="1100" dirty="0" err="1"/>
              <a:t>str</a:t>
            </a:r>
            <a:r>
              <a:rPr lang="de-DE" sz="1100" dirty="0"/>
              <a:t>]) -&gt; </a:t>
            </a:r>
            <a:r>
              <a:rPr lang="de-DE" sz="1100" dirty="0" err="1"/>
              <a:t>str</a:t>
            </a:r>
            <a:endParaRPr lang="de-DE" sz="1100" dirty="0"/>
          </a:p>
          <a:p>
            <a:endParaRPr lang="de-DE" dirty="0"/>
          </a:p>
        </p:txBody>
      </p:sp>
    </p:spTree>
    <p:extLst>
      <p:ext uri="{BB962C8B-B14F-4D97-AF65-F5344CB8AC3E}">
        <p14:creationId xmlns:p14="http://schemas.microsoft.com/office/powerpoint/2010/main" val="19003016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0C976-CD7A-A243-D4E7-33383FB12FC8}"/>
            </a:ext>
          </a:extLst>
        </p:cNvPr>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01692C7-1007-F4FA-2DA6-DB075FF2C4DD}"/>
              </a:ext>
            </a:extLst>
          </p:cNvPr>
          <p:cNvSpPr>
            <a:spLocks noGrp="1"/>
          </p:cNvSpPr>
          <p:nvPr>
            <p:ph type="sldNum" sz="quarter" idx="12"/>
          </p:nvPr>
        </p:nvSpPr>
        <p:spPr/>
        <p:txBody>
          <a:bodyPr/>
          <a:lstStyle/>
          <a:p>
            <a:r>
              <a:rPr lang="de-DE" dirty="0"/>
              <a:t>34</a:t>
            </a:r>
          </a:p>
        </p:txBody>
      </p:sp>
      <p:sp>
        <p:nvSpPr>
          <p:cNvPr id="3" name="Titel 2">
            <a:extLst>
              <a:ext uri="{FF2B5EF4-FFF2-40B4-BE49-F238E27FC236}">
                <a16:creationId xmlns:a16="http://schemas.microsoft.com/office/drawing/2014/main" id="{D558E7DD-3360-35CA-36B3-0AFC466E8BE9}"/>
              </a:ext>
            </a:extLst>
          </p:cNvPr>
          <p:cNvSpPr>
            <a:spLocks noGrp="1"/>
          </p:cNvSpPr>
          <p:nvPr>
            <p:ph type="title"/>
          </p:nvPr>
        </p:nvSpPr>
        <p:spPr/>
        <p:txBody>
          <a:bodyPr/>
          <a:lstStyle/>
          <a:p>
            <a:r>
              <a:rPr lang="de-DE" dirty="0"/>
              <a:t>Agenten</a:t>
            </a:r>
          </a:p>
        </p:txBody>
      </p:sp>
      <p:pic>
        <p:nvPicPr>
          <p:cNvPr id="8" name="Grafik 7" descr="Ein Bild, das Screenshot, Text enthält.&#10;&#10;KI-generierte Inhalte können fehlerhaft sein.">
            <a:extLst>
              <a:ext uri="{FF2B5EF4-FFF2-40B4-BE49-F238E27FC236}">
                <a16:creationId xmlns:a16="http://schemas.microsoft.com/office/drawing/2014/main" id="{1D662713-726D-F935-6C51-10AEB10C1B8D}"/>
              </a:ext>
            </a:extLst>
          </p:cNvPr>
          <p:cNvPicPr>
            <a:picLocks noChangeAspect="1"/>
          </p:cNvPicPr>
          <p:nvPr/>
        </p:nvPicPr>
        <p:blipFill>
          <a:blip r:embed="rId2"/>
          <a:stretch>
            <a:fillRect/>
          </a:stretch>
        </p:blipFill>
        <p:spPr>
          <a:xfrm>
            <a:off x="1642131" y="1334182"/>
            <a:ext cx="8907738" cy="4189635"/>
          </a:xfrm>
          <a:prstGeom prst="rect">
            <a:avLst/>
          </a:prstGeom>
        </p:spPr>
      </p:pic>
      <p:sp>
        <p:nvSpPr>
          <p:cNvPr id="9" name="Textfeld 8">
            <a:extLst>
              <a:ext uri="{FF2B5EF4-FFF2-40B4-BE49-F238E27FC236}">
                <a16:creationId xmlns:a16="http://schemas.microsoft.com/office/drawing/2014/main" id="{5A5A3486-32CB-2682-112C-51F854B4D91F}"/>
              </a:ext>
            </a:extLst>
          </p:cNvPr>
          <p:cNvSpPr txBox="1"/>
          <p:nvPr/>
        </p:nvSpPr>
        <p:spPr>
          <a:xfrm>
            <a:off x="6640082" y="3520868"/>
            <a:ext cx="3691783" cy="1554272"/>
          </a:xfrm>
          <a:prstGeom prst="rect">
            <a:avLst/>
          </a:prstGeom>
          <a:noFill/>
        </p:spPr>
        <p:txBody>
          <a:bodyPr wrap="square" rtlCol="0">
            <a:spAutoFit/>
          </a:bodyPr>
          <a:lstStyle/>
          <a:p>
            <a:r>
              <a:rPr lang="de-DE" sz="1100" dirty="0"/>
              <a:t>Du bist ein Agent und musst die Frage des Nutzers beantworten.</a:t>
            </a:r>
          </a:p>
          <a:p>
            <a:r>
              <a:rPr lang="de-DE" sz="1100" dirty="0"/>
              <a:t>Frage: </a:t>
            </a:r>
            <a:r>
              <a:rPr lang="de-DE" sz="1100" b="1" dirty="0"/>
              <a:t>Gibt es eine Hochschule in Nürnberg?</a:t>
            </a:r>
          </a:p>
          <a:p>
            <a:br>
              <a:rPr lang="de-DE" sz="1100" dirty="0"/>
            </a:br>
            <a:endParaRPr lang="de-DE" sz="1100" dirty="0"/>
          </a:p>
          <a:p>
            <a:r>
              <a:rPr lang="de-DE" sz="1100" dirty="0"/>
              <a:t>Du darfst folgende Tools nutzen:</a:t>
            </a:r>
          </a:p>
          <a:p>
            <a:r>
              <a:rPr lang="de-DE" sz="1100" dirty="0" err="1"/>
              <a:t>get_documents</a:t>
            </a:r>
            <a:r>
              <a:rPr lang="de-DE" sz="1100" dirty="0"/>
              <a:t>(</a:t>
            </a:r>
            <a:r>
              <a:rPr lang="de-DE" sz="1100" dirty="0" err="1"/>
              <a:t>search_terms:list</a:t>
            </a:r>
            <a:r>
              <a:rPr lang="de-DE" sz="1100" dirty="0"/>
              <a:t>[</a:t>
            </a:r>
            <a:r>
              <a:rPr lang="de-DE" sz="1100" dirty="0" err="1"/>
              <a:t>str</a:t>
            </a:r>
            <a:r>
              <a:rPr lang="de-DE" sz="1100" dirty="0"/>
              <a:t>]) -&gt; </a:t>
            </a:r>
            <a:r>
              <a:rPr lang="de-DE" sz="1100" dirty="0" err="1"/>
              <a:t>str</a:t>
            </a:r>
            <a:endParaRPr lang="de-DE" sz="1100" dirty="0"/>
          </a:p>
          <a:p>
            <a:endParaRPr lang="de-DE" dirty="0"/>
          </a:p>
        </p:txBody>
      </p:sp>
      <p:sp>
        <p:nvSpPr>
          <p:cNvPr id="10" name="Pfeil nach rechts 9">
            <a:extLst>
              <a:ext uri="{FF2B5EF4-FFF2-40B4-BE49-F238E27FC236}">
                <a16:creationId xmlns:a16="http://schemas.microsoft.com/office/drawing/2014/main" id="{5B30C7B1-95FD-9B7D-2212-66374D3BD739}"/>
              </a:ext>
            </a:extLst>
          </p:cNvPr>
          <p:cNvSpPr/>
          <p:nvPr/>
        </p:nvSpPr>
        <p:spPr>
          <a:xfrm>
            <a:off x="5738413" y="4947885"/>
            <a:ext cx="564023" cy="401653"/>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B90CA2A7-C859-775B-AA39-48122D5A0410}"/>
              </a:ext>
            </a:extLst>
          </p:cNvPr>
          <p:cNvSpPr txBox="1"/>
          <p:nvPr/>
        </p:nvSpPr>
        <p:spPr>
          <a:xfrm>
            <a:off x="6400799" y="4862097"/>
            <a:ext cx="5657317" cy="1323439"/>
          </a:xfrm>
          <a:prstGeom prst="rect">
            <a:avLst/>
          </a:prstGeom>
          <a:noFill/>
        </p:spPr>
        <p:txBody>
          <a:bodyPr wrap="square" rtlCol="0">
            <a:spAutoFit/>
          </a:bodyPr>
          <a:lstStyle/>
          <a:p>
            <a:r>
              <a:rPr lang="de-DE" sz="1600" dirty="0"/>
              <a:t>Antwort: </a:t>
            </a:r>
            <a:r>
              <a:rPr lang="de-DE" sz="1600" dirty="0" err="1"/>
              <a:t>ToolCall</a:t>
            </a:r>
            <a:endParaRPr lang="de-DE" sz="1600" dirty="0"/>
          </a:p>
          <a:p>
            <a:r>
              <a:rPr lang="de-DE" sz="1600" dirty="0"/>
              <a:t>{</a:t>
            </a:r>
          </a:p>
          <a:p>
            <a:r>
              <a:rPr lang="de-DE" sz="1600" dirty="0"/>
              <a:t>   “</a:t>
            </a:r>
            <a:r>
              <a:rPr lang="de-DE" sz="1600" dirty="0" err="1"/>
              <a:t>function</a:t>
            </a:r>
            <a:r>
              <a:rPr lang="de-DE" sz="1600" dirty="0"/>
              <a:t>“: “</a:t>
            </a:r>
            <a:r>
              <a:rPr lang="de-DE" sz="1600" dirty="0" err="1"/>
              <a:t>get_documents</a:t>
            </a:r>
            <a:r>
              <a:rPr lang="de-DE" sz="1600" dirty="0"/>
              <a:t>“,</a:t>
            </a:r>
          </a:p>
          <a:p>
            <a:r>
              <a:rPr lang="de-DE" sz="1600" dirty="0"/>
              <a:t>   “</a:t>
            </a:r>
            <a:r>
              <a:rPr lang="de-DE" sz="1600" dirty="0" err="1"/>
              <a:t>parameters</a:t>
            </a:r>
            <a:r>
              <a:rPr lang="de-DE" sz="1600" dirty="0"/>
              <a:t>“:{“</a:t>
            </a:r>
            <a:r>
              <a:rPr lang="de-DE" sz="1600" dirty="0" err="1"/>
              <a:t>search_terms</a:t>
            </a:r>
            <a:r>
              <a:rPr lang="de-DE" sz="1600" dirty="0"/>
              <a:t>“:[“</a:t>
            </a:r>
            <a:r>
              <a:rPr lang="de-DE" sz="1600" dirty="0" err="1"/>
              <a:t>Hochschule“,“Nürnberg</a:t>
            </a:r>
            <a:r>
              <a:rPr lang="de-DE" sz="1600" dirty="0"/>
              <a:t>“]}</a:t>
            </a:r>
          </a:p>
          <a:p>
            <a:r>
              <a:rPr lang="de-DE" sz="1600" dirty="0"/>
              <a:t>}</a:t>
            </a:r>
          </a:p>
        </p:txBody>
      </p:sp>
    </p:spTree>
    <p:extLst>
      <p:ext uri="{BB962C8B-B14F-4D97-AF65-F5344CB8AC3E}">
        <p14:creationId xmlns:p14="http://schemas.microsoft.com/office/powerpoint/2010/main" val="277974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E0AB1-A188-1CE0-4D30-B8AD5031580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E61315B-56F4-5AF1-B3F4-D67E46493778}"/>
              </a:ext>
            </a:extLst>
          </p:cNvPr>
          <p:cNvSpPr>
            <a:spLocks noGrp="1"/>
          </p:cNvSpPr>
          <p:nvPr>
            <p:ph type="title"/>
          </p:nvPr>
        </p:nvSpPr>
        <p:spPr/>
        <p:txBody>
          <a:bodyPr/>
          <a:lstStyle/>
          <a:p>
            <a:r>
              <a:rPr lang="de-DE" dirty="0"/>
              <a:t>Agent Systeme</a:t>
            </a:r>
          </a:p>
        </p:txBody>
      </p:sp>
      <p:pic>
        <p:nvPicPr>
          <p:cNvPr id="3" name="Grafik 2" descr="Ein Bild, das Screenshot, Quadrat enthält.&#10;&#10;KI-generierte Inhalte können fehlerhaft sein.">
            <a:extLst>
              <a:ext uri="{FF2B5EF4-FFF2-40B4-BE49-F238E27FC236}">
                <a16:creationId xmlns:a16="http://schemas.microsoft.com/office/drawing/2014/main" id="{B36A9526-7205-5D14-BC67-B5FC1CEEEAFA}"/>
              </a:ext>
            </a:extLst>
          </p:cNvPr>
          <p:cNvPicPr>
            <a:picLocks noChangeAspect="1"/>
          </p:cNvPicPr>
          <p:nvPr/>
        </p:nvPicPr>
        <p:blipFill>
          <a:blip r:embed="rId3"/>
          <a:stretch>
            <a:fillRect/>
          </a:stretch>
        </p:blipFill>
        <p:spPr>
          <a:xfrm>
            <a:off x="1583960" y="1041609"/>
            <a:ext cx="9024079" cy="3290028"/>
          </a:xfrm>
          <a:prstGeom prst="rect">
            <a:avLst/>
          </a:prstGeom>
        </p:spPr>
      </p:pic>
      <p:sp>
        <p:nvSpPr>
          <p:cNvPr id="5" name="Foliennummernplatzhalter 4">
            <a:extLst>
              <a:ext uri="{FF2B5EF4-FFF2-40B4-BE49-F238E27FC236}">
                <a16:creationId xmlns:a16="http://schemas.microsoft.com/office/drawing/2014/main" id="{49AEBFE5-868A-67A2-D510-4BD7A7D17746}"/>
              </a:ext>
            </a:extLst>
          </p:cNvPr>
          <p:cNvSpPr>
            <a:spLocks noGrp="1"/>
          </p:cNvSpPr>
          <p:nvPr>
            <p:ph type="sldNum" sz="quarter" idx="12"/>
          </p:nvPr>
        </p:nvSpPr>
        <p:spPr/>
        <p:txBody>
          <a:bodyPr/>
          <a:lstStyle/>
          <a:p>
            <a:r>
              <a:rPr lang="de-DE" dirty="0"/>
              <a:t>35</a:t>
            </a:r>
          </a:p>
        </p:txBody>
      </p:sp>
    </p:spTree>
    <p:extLst>
      <p:ext uri="{BB962C8B-B14F-4D97-AF65-F5344CB8AC3E}">
        <p14:creationId xmlns:p14="http://schemas.microsoft.com/office/powerpoint/2010/main" val="2676183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C62C1-EA57-FFE1-B643-7BFFD5BA0C4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A848CF9-3264-7201-91C8-137081B40E5A}"/>
              </a:ext>
            </a:extLst>
          </p:cNvPr>
          <p:cNvSpPr>
            <a:spLocks noGrp="1"/>
          </p:cNvSpPr>
          <p:nvPr>
            <p:ph type="title"/>
          </p:nvPr>
        </p:nvSpPr>
        <p:spPr/>
        <p:txBody>
          <a:bodyPr/>
          <a:lstStyle/>
          <a:p>
            <a:r>
              <a:rPr lang="de-DE" dirty="0"/>
              <a:t>Agent Systeme</a:t>
            </a:r>
          </a:p>
        </p:txBody>
      </p:sp>
      <p:sp>
        <p:nvSpPr>
          <p:cNvPr id="4" name="Textfeld 3">
            <a:extLst>
              <a:ext uri="{FF2B5EF4-FFF2-40B4-BE49-F238E27FC236}">
                <a16:creationId xmlns:a16="http://schemas.microsoft.com/office/drawing/2014/main" id="{6830A77D-33D1-F0BC-1744-4608546B77BC}"/>
              </a:ext>
            </a:extLst>
          </p:cNvPr>
          <p:cNvSpPr txBox="1"/>
          <p:nvPr/>
        </p:nvSpPr>
        <p:spPr>
          <a:xfrm>
            <a:off x="263834" y="4651188"/>
            <a:ext cx="2528256" cy="646331"/>
          </a:xfrm>
          <a:prstGeom prst="rect">
            <a:avLst/>
          </a:prstGeom>
          <a:noFill/>
        </p:spPr>
        <p:txBody>
          <a:bodyPr wrap="none" rtlCol="0">
            <a:spAutoFit/>
          </a:bodyPr>
          <a:lstStyle/>
          <a:p>
            <a:r>
              <a:rPr lang="de-DE" dirty="0" err="1"/>
              <a:t>Reasoning</a:t>
            </a:r>
            <a:r>
              <a:rPr lang="de-DE" dirty="0"/>
              <a:t> &amp; </a:t>
            </a:r>
            <a:r>
              <a:rPr lang="de-DE" dirty="0" err="1"/>
              <a:t>Planning</a:t>
            </a:r>
            <a:endParaRPr lang="de-DE" dirty="0"/>
          </a:p>
          <a:p>
            <a:pPr marL="171450" indent="-171450">
              <a:buFontTx/>
              <a:buChar char="-"/>
            </a:pPr>
            <a:endParaRPr lang="de-DE" dirty="0"/>
          </a:p>
        </p:txBody>
      </p:sp>
      <p:pic>
        <p:nvPicPr>
          <p:cNvPr id="3" name="Grafik 2" descr="Ein Bild, das Screenshot, Quadrat enthält.&#10;&#10;KI-generierte Inhalte können fehlerhaft sein.">
            <a:extLst>
              <a:ext uri="{FF2B5EF4-FFF2-40B4-BE49-F238E27FC236}">
                <a16:creationId xmlns:a16="http://schemas.microsoft.com/office/drawing/2014/main" id="{9DD17308-C4A2-F908-F0EC-FE2FEF5F0104}"/>
              </a:ext>
            </a:extLst>
          </p:cNvPr>
          <p:cNvPicPr>
            <a:picLocks noChangeAspect="1"/>
          </p:cNvPicPr>
          <p:nvPr/>
        </p:nvPicPr>
        <p:blipFill>
          <a:blip r:embed="rId3"/>
          <a:stretch>
            <a:fillRect/>
          </a:stretch>
        </p:blipFill>
        <p:spPr>
          <a:xfrm>
            <a:off x="1583960" y="1041609"/>
            <a:ext cx="9024079" cy="3290028"/>
          </a:xfrm>
          <a:prstGeom prst="rect">
            <a:avLst/>
          </a:prstGeom>
        </p:spPr>
      </p:pic>
      <p:sp>
        <p:nvSpPr>
          <p:cNvPr id="5" name="Foliennummernplatzhalter 4">
            <a:extLst>
              <a:ext uri="{FF2B5EF4-FFF2-40B4-BE49-F238E27FC236}">
                <a16:creationId xmlns:a16="http://schemas.microsoft.com/office/drawing/2014/main" id="{1A944430-1E91-3E3C-5867-DB34E67D44CD}"/>
              </a:ext>
            </a:extLst>
          </p:cNvPr>
          <p:cNvSpPr>
            <a:spLocks noGrp="1"/>
          </p:cNvSpPr>
          <p:nvPr>
            <p:ph type="sldNum" sz="quarter" idx="12"/>
          </p:nvPr>
        </p:nvSpPr>
        <p:spPr/>
        <p:txBody>
          <a:bodyPr/>
          <a:lstStyle/>
          <a:p>
            <a:r>
              <a:rPr lang="de-DE" dirty="0"/>
              <a:t>35</a:t>
            </a:r>
          </a:p>
        </p:txBody>
      </p:sp>
    </p:spTree>
    <p:extLst>
      <p:ext uri="{BB962C8B-B14F-4D97-AF65-F5344CB8AC3E}">
        <p14:creationId xmlns:p14="http://schemas.microsoft.com/office/powerpoint/2010/main" val="48166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E6DD-97C4-E414-86C5-2833ECB2EA7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7F1FC20-1ADC-E17B-8A88-5DB05927FDB3}"/>
              </a:ext>
            </a:extLst>
          </p:cNvPr>
          <p:cNvSpPr>
            <a:spLocks noGrp="1"/>
          </p:cNvSpPr>
          <p:nvPr>
            <p:ph type="title"/>
          </p:nvPr>
        </p:nvSpPr>
        <p:spPr/>
        <p:txBody>
          <a:bodyPr/>
          <a:lstStyle/>
          <a:p>
            <a:r>
              <a:rPr lang="de-DE" dirty="0"/>
              <a:t>Agent Systeme</a:t>
            </a:r>
          </a:p>
        </p:txBody>
      </p:sp>
      <p:sp>
        <p:nvSpPr>
          <p:cNvPr id="4" name="Textfeld 3">
            <a:extLst>
              <a:ext uri="{FF2B5EF4-FFF2-40B4-BE49-F238E27FC236}">
                <a16:creationId xmlns:a16="http://schemas.microsoft.com/office/drawing/2014/main" id="{6294A130-CC4C-0FBE-806A-BF77B959A96D}"/>
              </a:ext>
            </a:extLst>
          </p:cNvPr>
          <p:cNvSpPr txBox="1"/>
          <p:nvPr/>
        </p:nvSpPr>
        <p:spPr>
          <a:xfrm>
            <a:off x="263834" y="4651188"/>
            <a:ext cx="2528256" cy="646331"/>
          </a:xfrm>
          <a:prstGeom prst="rect">
            <a:avLst/>
          </a:prstGeom>
          <a:noFill/>
        </p:spPr>
        <p:txBody>
          <a:bodyPr wrap="none" rtlCol="0">
            <a:spAutoFit/>
          </a:bodyPr>
          <a:lstStyle/>
          <a:p>
            <a:r>
              <a:rPr lang="de-DE" dirty="0" err="1"/>
              <a:t>Reasoning</a:t>
            </a:r>
            <a:r>
              <a:rPr lang="de-DE" dirty="0"/>
              <a:t> &amp; </a:t>
            </a:r>
            <a:r>
              <a:rPr lang="de-DE" dirty="0" err="1"/>
              <a:t>Planning</a:t>
            </a:r>
            <a:endParaRPr lang="de-DE" dirty="0"/>
          </a:p>
          <a:p>
            <a:pPr marL="171450" indent="-171450">
              <a:buFontTx/>
              <a:buChar char="-"/>
            </a:pPr>
            <a:endParaRPr lang="de-DE" dirty="0"/>
          </a:p>
        </p:txBody>
      </p:sp>
      <p:sp>
        <p:nvSpPr>
          <p:cNvPr id="9" name="Textfeld 8">
            <a:extLst>
              <a:ext uri="{FF2B5EF4-FFF2-40B4-BE49-F238E27FC236}">
                <a16:creationId xmlns:a16="http://schemas.microsoft.com/office/drawing/2014/main" id="{F8A84CF7-5C8D-6E4C-DACD-19124F35D9B0}"/>
              </a:ext>
            </a:extLst>
          </p:cNvPr>
          <p:cNvSpPr txBox="1"/>
          <p:nvPr/>
        </p:nvSpPr>
        <p:spPr>
          <a:xfrm>
            <a:off x="2772941" y="5585558"/>
            <a:ext cx="3699609" cy="646331"/>
          </a:xfrm>
          <a:prstGeom prst="rect">
            <a:avLst/>
          </a:prstGeom>
          <a:noFill/>
        </p:spPr>
        <p:txBody>
          <a:bodyPr wrap="square" rtlCol="0">
            <a:spAutoFit/>
          </a:bodyPr>
          <a:lstStyle/>
          <a:p>
            <a:r>
              <a:rPr lang="de-DE" dirty="0" err="1"/>
              <a:t>Function</a:t>
            </a:r>
            <a:r>
              <a:rPr lang="de-DE" dirty="0"/>
              <a:t> Calling und Tool Use</a:t>
            </a:r>
          </a:p>
          <a:p>
            <a:pPr marL="171450" indent="-171450">
              <a:buFontTx/>
              <a:buChar char="-"/>
            </a:pPr>
            <a:endParaRPr lang="de-DE" dirty="0"/>
          </a:p>
        </p:txBody>
      </p:sp>
      <p:pic>
        <p:nvPicPr>
          <p:cNvPr id="3" name="Grafik 2" descr="Ein Bild, das Screenshot, Quadrat enthält.&#10;&#10;KI-generierte Inhalte können fehlerhaft sein.">
            <a:extLst>
              <a:ext uri="{FF2B5EF4-FFF2-40B4-BE49-F238E27FC236}">
                <a16:creationId xmlns:a16="http://schemas.microsoft.com/office/drawing/2014/main" id="{2F344714-E62D-13D8-B3DE-F118DAAA3144}"/>
              </a:ext>
            </a:extLst>
          </p:cNvPr>
          <p:cNvPicPr>
            <a:picLocks noChangeAspect="1"/>
          </p:cNvPicPr>
          <p:nvPr/>
        </p:nvPicPr>
        <p:blipFill>
          <a:blip r:embed="rId3"/>
          <a:stretch>
            <a:fillRect/>
          </a:stretch>
        </p:blipFill>
        <p:spPr>
          <a:xfrm>
            <a:off x="1583960" y="1041609"/>
            <a:ext cx="9024079" cy="3290028"/>
          </a:xfrm>
          <a:prstGeom prst="rect">
            <a:avLst/>
          </a:prstGeom>
        </p:spPr>
      </p:pic>
      <p:sp>
        <p:nvSpPr>
          <p:cNvPr id="5" name="Foliennummernplatzhalter 4">
            <a:extLst>
              <a:ext uri="{FF2B5EF4-FFF2-40B4-BE49-F238E27FC236}">
                <a16:creationId xmlns:a16="http://schemas.microsoft.com/office/drawing/2014/main" id="{DCDB9E86-E803-F3DB-0575-3F8753E6FA74}"/>
              </a:ext>
            </a:extLst>
          </p:cNvPr>
          <p:cNvSpPr>
            <a:spLocks noGrp="1"/>
          </p:cNvSpPr>
          <p:nvPr>
            <p:ph type="sldNum" sz="quarter" idx="12"/>
          </p:nvPr>
        </p:nvSpPr>
        <p:spPr/>
        <p:txBody>
          <a:bodyPr/>
          <a:lstStyle/>
          <a:p>
            <a:r>
              <a:rPr lang="de-DE" dirty="0"/>
              <a:t>35</a:t>
            </a:r>
          </a:p>
        </p:txBody>
      </p:sp>
    </p:spTree>
    <p:extLst>
      <p:ext uri="{BB962C8B-B14F-4D97-AF65-F5344CB8AC3E}">
        <p14:creationId xmlns:p14="http://schemas.microsoft.com/office/powerpoint/2010/main" val="18004889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8367F-65C0-29C0-16D9-9D1723EC8B4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68024EC-12A2-AEE6-F6A1-92439B9A2C9A}"/>
              </a:ext>
            </a:extLst>
          </p:cNvPr>
          <p:cNvSpPr>
            <a:spLocks noGrp="1"/>
          </p:cNvSpPr>
          <p:nvPr>
            <p:ph type="title"/>
          </p:nvPr>
        </p:nvSpPr>
        <p:spPr/>
        <p:txBody>
          <a:bodyPr/>
          <a:lstStyle/>
          <a:p>
            <a:r>
              <a:rPr lang="de-DE" dirty="0"/>
              <a:t>Agent Systeme</a:t>
            </a:r>
          </a:p>
        </p:txBody>
      </p:sp>
      <p:sp>
        <p:nvSpPr>
          <p:cNvPr id="4" name="Textfeld 3">
            <a:extLst>
              <a:ext uri="{FF2B5EF4-FFF2-40B4-BE49-F238E27FC236}">
                <a16:creationId xmlns:a16="http://schemas.microsoft.com/office/drawing/2014/main" id="{BC9FF98D-ECC2-598C-C270-89C10D4B41BE}"/>
              </a:ext>
            </a:extLst>
          </p:cNvPr>
          <p:cNvSpPr txBox="1"/>
          <p:nvPr/>
        </p:nvSpPr>
        <p:spPr>
          <a:xfrm>
            <a:off x="263834" y="4651188"/>
            <a:ext cx="2528256" cy="646331"/>
          </a:xfrm>
          <a:prstGeom prst="rect">
            <a:avLst/>
          </a:prstGeom>
          <a:noFill/>
        </p:spPr>
        <p:txBody>
          <a:bodyPr wrap="none" rtlCol="0">
            <a:spAutoFit/>
          </a:bodyPr>
          <a:lstStyle/>
          <a:p>
            <a:r>
              <a:rPr lang="de-DE" dirty="0" err="1"/>
              <a:t>Reasoning</a:t>
            </a:r>
            <a:r>
              <a:rPr lang="de-DE" dirty="0"/>
              <a:t> &amp; </a:t>
            </a:r>
            <a:r>
              <a:rPr lang="de-DE" dirty="0" err="1"/>
              <a:t>Planning</a:t>
            </a:r>
            <a:endParaRPr lang="de-DE" dirty="0"/>
          </a:p>
          <a:p>
            <a:pPr marL="171450" indent="-171450">
              <a:buFontTx/>
              <a:buChar char="-"/>
            </a:pPr>
            <a:endParaRPr lang="de-DE" dirty="0"/>
          </a:p>
        </p:txBody>
      </p:sp>
      <p:sp>
        <p:nvSpPr>
          <p:cNvPr id="9" name="Textfeld 8">
            <a:extLst>
              <a:ext uri="{FF2B5EF4-FFF2-40B4-BE49-F238E27FC236}">
                <a16:creationId xmlns:a16="http://schemas.microsoft.com/office/drawing/2014/main" id="{E542D7E3-B17E-A7BD-E488-99C71DFCF4EA}"/>
              </a:ext>
            </a:extLst>
          </p:cNvPr>
          <p:cNvSpPr txBox="1"/>
          <p:nvPr/>
        </p:nvSpPr>
        <p:spPr>
          <a:xfrm>
            <a:off x="2772941" y="5585558"/>
            <a:ext cx="3699609" cy="646331"/>
          </a:xfrm>
          <a:prstGeom prst="rect">
            <a:avLst/>
          </a:prstGeom>
          <a:noFill/>
        </p:spPr>
        <p:txBody>
          <a:bodyPr wrap="square" rtlCol="0">
            <a:spAutoFit/>
          </a:bodyPr>
          <a:lstStyle/>
          <a:p>
            <a:r>
              <a:rPr lang="de-DE" dirty="0" err="1"/>
              <a:t>Function</a:t>
            </a:r>
            <a:r>
              <a:rPr lang="de-DE" dirty="0"/>
              <a:t> Calling und Tool Use</a:t>
            </a:r>
          </a:p>
          <a:p>
            <a:pPr marL="171450" indent="-171450">
              <a:buFontTx/>
              <a:buChar char="-"/>
            </a:pPr>
            <a:endParaRPr lang="de-DE" dirty="0"/>
          </a:p>
        </p:txBody>
      </p:sp>
      <p:sp>
        <p:nvSpPr>
          <p:cNvPr id="10" name="Textfeld 9">
            <a:extLst>
              <a:ext uri="{FF2B5EF4-FFF2-40B4-BE49-F238E27FC236}">
                <a16:creationId xmlns:a16="http://schemas.microsoft.com/office/drawing/2014/main" id="{8A714AD9-7A7A-D77E-9689-B2EDB8667C4A}"/>
              </a:ext>
            </a:extLst>
          </p:cNvPr>
          <p:cNvSpPr txBox="1"/>
          <p:nvPr/>
        </p:nvSpPr>
        <p:spPr>
          <a:xfrm>
            <a:off x="6164366" y="4651188"/>
            <a:ext cx="3699609" cy="646331"/>
          </a:xfrm>
          <a:prstGeom prst="rect">
            <a:avLst/>
          </a:prstGeom>
          <a:noFill/>
        </p:spPr>
        <p:txBody>
          <a:bodyPr wrap="square" rtlCol="0">
            <a:spAutoFit/>
          </a:bodyPr>
          <a:lstStyle/>
          <a:p>
            <a:r>
              <a:rPr lang="de-DE" dirty="0"/>
              <a:t>Self-</a:t>
            </a:r>
            <a:r>
              <a:rPr lang="de-DE" dirty="0" err="1"/>
              <a:t>Reflection</a:t>
            </a:r>
            <a:endParaRPr lang="de-DE" dirty="0"/>
          </a:p>
          <a:p>
            <a:pPr marL="171450" indent="-171450">
              <a:buFontTx/>
              <a:buChar char="-"/>
            </a:pPr>
            <a:endParaRPr lang="de-DE" dirty="0"/>
          </a:p>
        </p:txBody>
      </p:sp>
      <p:pic>
        <p:nvPicPr>
          <p:cNvPr id="3" name="Grafik 2" descr="Ein Bild, das Screenshot, Quadrat enthält.&#10;&#10;KI-generierte Inhalte können fehlerhaft sein.">
            <a:extLst>
              <a:ext uri="{FF2B5EF4-FFF2-40B4-BE49-F238E27FC236}">
                <a16:creationId xmlns:a16="http://schemas.microsoft.com/office/drawing/2014/main" id="{8DD393AB-95FE-B5A1-B00D-734C4C0940BC}"/>
              </a:ext>
            </a:extLst>
          </p:cNvPr>
          <p:cNvPicPr>
            <a:picLocks noChangeAspect="1"/>
          </p:cNvPicPr>
          <p:nvPr/>
        </p:nvPicPr>
        <p:blipFill>
          <a:blip r:embed="rId3"/>
          <a:stretch>
            <a:fillRect/>
          </a:stretch>
        </p:blipFill>
        <p:spPr>
          <a:xfrm>
            <a:off x="1583960" y="1041609"/>
            <a:ext cx="9024079" cy="3290028"/>
          </a:xfrm>
          <a:prstGeom prst="rect">
            <a:avLst/>
          </a:prstGeom>
        </p:spPr>
      </p:pic>
      <p:sp>
        <p:nvSpPr>
          <p:cNvPr id="5" name="Foliennummernplatzhalter 4">
            <a:extLst>
              <a:ext uri="{FF2B5EF4-FFF2-40B4-BE49-F238E27FC236}">
                <a16:creationId xmlns:a16="http://schemas.microsoft.com/office/drawing/2014/main" id="{31278091-2B84-D0A1-4CF9-93416196418A}"/>
              </a:ext>
            </a:extLst>
          </p:cNvPr>
          <p:cNvSpPr>
            <a:spLocks noGrp="1"/>
          </p:cNvSpPr>
          <p:nvPr>
            <p:ph type="sldNum" sz="quarter" idx="12"/>
          </p:nvPr>
        </p:nvSpPr>
        <p:spPr/>
        <p:txBody>
          <a:bodyPr/>
          <a:lstStyle/>
          <a:p>
            <a:r>
              <a:rPr lang="de-DE" dirty="0"/>
              <a:t>35</a:t>
            </a:r>
          </a:p>
        </p:txBody>
      </p:sp>
    </p:spTree>
    <p:extLst>
      <p:ext uri="{BB962C8B-B14F-4D97-AF65-F5344CB8AC3E}">
        <p14:creationId xmlns:p14="http://schemas.microsoft.com/office/powerpoint/2010/main" val="2903549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3F2FA-4096-077A-CA6F-5DFAD39A892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78A5404-ED56-0B9D-69FC-F2840A73C4A2}"/>
              </a:ext>
            </a:extLst>
          </p:cNvPr>
          <p:cNvSpPr>
            <a:spLocks noGrp="1"/>
          </p:cNvSpPr>
          <p:nvPr>
            <p:ph type="title"/>
          </p:nvPr>
        </p:nvSpPr>
        <p:spPr/>
        <p:txBody>
          <a:bodyPr/>
          <a:lstStyle/>
          <a:p>
            <a:r>
              <a:rPr lang="de-DE" dirty="0"/>
              <a:t>Agent Systeme</a:t>
            </a:r>
          </a:p>
        </p:txBody>
      </p:sp>
      <p:sp>
        <p:nvSpPr>
          <p:cNvPr id="4" name="Textfeld 3">
            <a:extLst>
              <a:ext uri="{FF2B5EF4-FFF2-40B4-BE49-F238E27FC236}">
                <a16:creationId xmlns:a16="http://schemas.microsoft.com/office/drawing/2014/main" id="{47E198AD-6695-EB59-B673-771860FD6948}"/>
              </a:ext>
            </a:extLst>
          </p:cNvPr>
          <p:cNvSpPr txBox="1"/>
          <p:nvPr/>
        </p:nvSpPr>
        <p:spPr>
          <a:xfrm>
            <a:off x="263834" y="4651188"/>
            <a:ext cx="2528256" cy="646331"/>
          </a:xfrm>
          <a:prstGeom prst="rect">
            <a:avLst/>
          </a:prstGeom>
          <a:noFill/>
        </p:spPr>
        <p:txBody>
          <a:bodyPr wrap="none" rtlCol="0">
            <a:spAutoFit/>
          </a:bodyPr>
          <a:lstStyle/>
          <a:p>
            <a:r>
              <a:rPr lang="de-DE" dirty="0" err="1"/>
              <a:t>Reasoning</a:t>
            </a:r>
            <a:r>
              <a:rPr lang="de-DE" dirty="0"/>
              <a:t> &amp; </a:t>
            </a:r>
            <a:r>
              <a:rPr lang="de-DE" dirty="0" err="1"/>
              <a:t>Planning</a:t>
            </a:r>
            <a:endParaRPr lang="de-DE" dirty="0"/>
          </a:p>
          <a:p>
            <a:pPr marL="171450" indent="-171450">
              <a:buFontTx/>
              <a:buChar char="-"/>
            </a:pPr>
            <a:endParaRPr lang="de-DE" dirty="0"/>
          </a:p>
        </p:txBody>
      </p:sp>
      <p:sp>
        <p:nvSpPr>
          <p:cNvPr id="9" name="Textfeld 8">
            <a:extLst>
              <a:ext uri="{FF2B5EF4-FFF2-40B4-BE49-F238E27FC236}">
                <a16:creationId xmlns:a16="http://schemas.microsoft.com/office/drawing/2014/main" id="{5ABA4803-7662-4348-1F3A-C64DB4E2A615}"/>
              </a:ext>
            </a:extLst>
          </p:cNvPr>
          <p:cNvSpPr txBox="1"/>
          <p:nvPr/>
        </p:nvSpPr>
        <p:spPr>
          <a:xfrm>
            <a:off x="2772941" y="5585558"/>
            <a:ext cx="3699609" cy="646331"/>
          </a:xfrm>
          <a:prstGeom prst="rect">
            <a:avLst/>
          </a:prstGeom>
          <a:noFill/>
        </p:spPr>
        <p:txBody>
          <a:bodyPr wrap="square" rtlCol="0">
            <a:spAutoFit/>
          </a:bodyPr>
          <a:lstStyle/>
          <a:p>
            <a:r>
              <a:rPr lang="de-DE" dirty="0" err="1"/>
              <a:t>Function</a:t>
            </a:r>
            <a:r>
              <a:rPr lang="de-DE" dirty="0"/>
              <a:t> Calling und Tool Use</a:t>
            </a:r>
          </a:p>
          <a:p>
            <a:pPr marL="171450" indent="-171450">
              <a:buFontTx/>
              <a:buChar char="-"/>
            </a:pPr>
            <a:endParaRPr lang="de-DE" dirty="0"/>
          </a:p>
        </p:txBody>
      </p:sp>
      <p:sp>
        <p:nvSpPr>
          <p:cNvPr id="10" name="Textfeld 9">
            <a:extLst>
              <a:ext uri="{FF2B5EF4-FFF2-40B4-BE49-F238E27FC236}">
                <a16:creationId xmlns:a16="http://schemas.microsoft.com/office/drawing/2014/main" id="{BD5EC7C2-75BF-9BD6-4090-CDC48F149749}"/>
              </a:ext>
            </a:extLst>
          </p:cNvPr>
          <p:cNvSpPr txBox="1"/>
          <p:nvPr/>
        </p:nvSpPr>
        <p:spPr>
          <a:xfrm>
            <a:off x="6164366" y="4651188"/>
            <a:ext cx="3699609" cy="646331"/>
          </a:xfrm>
          <a:prstGeom prst="rect">
            <a:avLst/>
          </a:prstGeom>
          <a:noFill/>
        </p:spPr>
        <p:txBody>
          <a:bodyPr wrap="square" rtlCol="0">
            <a:spAutoFit/>
          </a:bodyPr>
          <a:lstStyle/>
          <a:p>
            <a:r>
              <a:rPr lang="de-DE" dirty="0"/>
              <a:t>Self-</a:t>
            </a:r>
            <a:r>
              <a:rPr lang="de-DE" dirty="0" err="1"/>
              <a:t>Reflection</a:t>
            </a:r>
            <a:endParaRPr lang="de-DE" dirty="0"/>
          </a:p>
          <a:p>
            <a:pPr marL="171450" indent="-171450">
              <a:buFontTx/>
              <a:buChar char="-"/>
            </a:pPr>
            <a:endParaRPr lang="de-DE" dirty="0"/>
          </a:p>
        </p:txBody>
      </p:sp>
      <p:sp>
        <p:nvSpPr>
          <p:cNvPr id="11" name="Textfeld 10">
            <a:extLst>
              <a:ext uri="{FF2B5EF4-FFF2-40B4-BE49-F238E27FC236}">
                <a16:creationId xmlns:a16="http://schemas.microsoft.com/office/drawing/2014/main" id="{4FD6E66D-5F85-11C3-0656-8F6E6F343786}"/>
              </a:ext>
            </a:extLst>
          </p:cNvPr>
          <p:cNvSpPr txBox="1"/>
          <p:nvPr/>
        </p:nvSpPr>
        <p:spPr>
          <a:xfrm>
            <a:off x="8014170" y="5503769"/>
            <a:ext cx="3699609" cy="646331"/>
          </a:xfrm>
          <a:prstGeom prst="rect">
            <a:avLst/>
          </a:prstGeom>
          <a:noFill/>
        </p:spPr>
        <p:txBody>
          <a:bodyPr wrap="square" rtlCol="0">
            <a:spAutoFit/>
          </a:bodyPr>
          <a:lstStyle/>
          <a:p>
            <a:r>
              <a:rPr lang="de-DE" dirty="0"/>
              <a:t>Memory</a:t>
            </a:r>
          </a:p>
          <a:p>
            <a:pPr marL="171450" indent="-171450">
              <a:buFontTx/>
              <a:buChar char="-"/>
            </a:pPr>
            <a:endParaRPr lang="de-DE" dirty="0"/>
          </a:p>
        </p:txBody>
      </p:sp>
      <p:pic>
        <p:nvPicPr>
          <p:cNvPr id="3" name="Grafik 2" descr="Ein Bild, das Screenshot, Quadrat enthält.&#10;&#10;KI-generierte Inhalte können fehlerhaft sein.">
            <a:extLst>
              <a:ext uri="{FF2B5EF4-FFF2-40B4-BE49-F238E27FC236}">
                <a16:creationId xmlns:a16="http://schemas.microsoft.com/office/drawing/2014/main" id="{600889E4-5049-F759-811C-FF5B0D9453AA}"/>
              </a:ext>
            </a:extLst>
          </p:cNvPr>
          <p:cNvPicPr>
            <a:picLocks noChangeAspect="1"/>
          </p:cNvPicPr>
          <p:nvPr/>
        </p:nvPicPr>
        <p:blipFill>
          <a:blip r:embed="rId3"/>
          <a:stretch>
            <a:fillRect/>
          </a:stretch>
        </p:blipFill>
        <p:spPr>
          <a:xfrm>
            <a:off x="1583960" y="1041609"/>
            <a:ext cx="9024079" cy="3290028"/>
          </a:xfrm>
          <a:prstGeom prst="rect">
            <a:avLst/>
          </a:prstGeom>
        </p:spPr>
      </p:pic>
      <p:sp>
        <p:nvSpPr>
          <p:cNvPr id="5" name="Foliennummernplatzhalter 4">
            <a:extLst>
              <a:ext uri="{FF2B5EF4-FFF2-40B4-BE49-F238E27FC236}">
                <a16:creationId xmlns:a16="http://schemas.microsoft.com/office/drawing/2014/main" id="{C19B52ED-3AA1-1F16-0F3F-C077C1AFCAF3}"/>
              </a:ext>
            </a:extLst>
          </p:cNvPr>
          <p:cNvSpPr>
            <a:spLocks noGrp="1"/>
          </p:cNvSpPr>
          <p:nvPr>
            <p:ph type="sldNum" sz="quarter" idx="12"/>
          </p:nvPr>
        </p:nvSpPr>
        <p:spPr/>
        <p:txBody>
          <a:bodyPr/>
          <a:lstStyle/>
          <a:p>
            <a:r>
              <a:rPr lang="de-DE" dirty="0"/>
              <a:t>35</a:t>
            </a:r>
          </a:p>
        </p:txBody>
      </p:sp>
    </p:spTree>
    <p:extLst>
      <p:ext uri="{BB962C8B-B14F-4D97-AF65-F5344CB8AC3E}">
        <p14:creationId xmlns:p14="http://schemas.microsoft.com/office/powerpoint/2010/main" val="1002669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C625B-0F3B-4880-588F-546E9CBA6F6E}"/>
            </a:ext>
          </a:extLst>
        </p:cNvPr>
        <p:cNvGrpSpPr/>
        <p:nvPr/>
      </p:nvGrpSpPr>
      <p:grpSpPr>
        <a:xfrm>
          <a:off x="0" y="0"/>
          <a:ext cx="0" cy="0"/>
          <a:chOff x="0" y="0"/>
          <a:chExt cx="0" cy="0"/>
        </a:xfrm>
      </p:grpSpPr>
      <p:sp>
        <p:nvSpPr>
          <p:cNvPr id="9" name="Textfeld 8">
            <a:extLst>
              <a:ext uri="{FF2B5EF4-FFF2-40B4-BE49-F238E27FC236}">
                <a16:creationId xmlns:a16="http://schemas.microsoft.com/office/drawing/2014/main" id="{656FBAB0-0E15-5023-2C01-988A508A9D60}"/>
              </a:ext>
            </a:extLst>
          </p:cNvPr>
          <p:cNvSpPr txBox="1"/>
          <p:nvPr/>
        </p:nvSpPr>
        <p:spPr>
          <a:xfrm>
            <a:off x="4664039" y="3815833"/>
            <a:ext cx="28639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800" b="1" i="0" u="none" strike="noStrike" kern="1200" cap="none" spc="0" normalizeH="0" baseline="0" noProof="0" err="1">
                <a:ln>
                  <a:noFill/>
                </a:ln>
                <a:solidFill>
                  <a:srgbClr val="FFFFFF"/>
                </a:solidFill>
                <a:effectLst/>
                <a:uLnTx/>
                <a:uFillTx/>
                <a:latin typeface="Averta Regular" pitchFamily="2" charset="77"/>
                <a:ea typeface="+mn-ea"/>
                <a:cs typeface="+mn-cs"/>
              </a:rPr>
              <a:t>www.codecamp-n.com</a:t>
            </a:r>
            <a:endParaRPr kumimoji="0" lang="de-DE" sz="1800" b="1" i="0" u="none" strike="noStrike" kern="1200" cap="none" spc="0" normalizeH="0" baseline="0" noProof="0">
              <a:ln>
                <a:noFill/>
              </a:ln>
              <a:solidFill>
                <a:srgbClr val="FFFFFF"/>
              </a:solidFill>
              <a:effectLst/>
              <a:uLnTx/>
              <a:uFillTx/>
              <a:latin typeface="Averta Regular" pitchFamily="2" charset="77"/>
              <a:ea typeface="+mn-ea"/>
              <a:cs typeface="+mn-cs"/>
            </a:endParaRPr>
          </a:p>
        </p:txBody>
      </p:sp>
      <p:pic>
        <p:nvPicPr>
          <p:cNvPr id="11" name="Grafik 10">
            <a:extLst>
              <a:ext uri="{FF2B5EF4-FFF2-40B4-BE49-F238E27FC236}">
                <a16:creationId xmlns:a16="http://schemas.microsoft.com/office/drawing/2014/main" id="{24CC1BC1-A47B-DABC-9C39-429F65E8B8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62794" y="3042167"/>
            <a:ext cx="457200" cy="457200"/>
          </a:xfrm>
          <a:prstGeom prst="rect">
            <a:avLst/>
          </a:prstGeom>
        </p:spPr>
      </p:pic>
      <p:pic>
        <p:nvPicPr>
          <p:cNvPr id="13" name="Grafik 12">
            <a:extLst>
              <a:ext uri="{FF2B5EF4-FFF2-40B4-BE49-F238E27FC236}">
                <a16:creationId xmlns:a16="http://schemas.microsoft.com/office/drawing/2014/main" id="{C012C4EB-3010-A8F9-3DEF-EB253A7F3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4326" y="3042642"/>
            <a:ext cx="457200" cy="457200"/>
          </a:xfrm>
          <a:prstGeom prst="rect">
            <a:avLst/>
          </a:prstGeom>
        </p:spPr>
      </p:pic>
      <p:pic>
        <p:nvPicPr>
          <p:cNvPr id="15" name="Grafik 14">
            <a:extLst>
              <a:ext uri="{FF2B5EF4-FFF2-40B4-BE49-F238E27FC236}">
                <a16:creationId xmlns:a16="http://schemas.microsoft.com/office/drawing/2014/main" id="{808F3300-C89A-DD42-3B00-1EFFCB35F0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27390" y="3044108"/>
            <a:ext cx="457200" cy="457200"/>
          </a:xfrm>
          <a:prstGeom prst="rect">
            <a:avLst/>
          </a:prstGeom>
        </p:spPr>
      </p:pic>
      <p:pic>
        <p:nvPicPr>
          <p:cNvPr id="17" name="Grafik 16">
            <a:extLst>
              <a:ext uri="{FF2B5EF4-FFF2-40B4-BE49-F238E27FC236}">
                <a16:creationId xmlns:a16="http://schemas.microsoft.com/office/drawing/2014/main" id="{10B640C2-C999-627A-EE1C-19FA9F4999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05858" y="3042623"/>
            <a:ext cx="457200" cy="457200"/>
          </a:xfrm>
          <a:prstGeom prst="rect">
            <a:avLst/>
          </a:prstGeom>
        </p:spPr>
      </p:pic>
      <p:pic>
        <p:nvPicPr>
          <p:cNvPr id="19" name="Grafik 18">
            <a:extLst>
              <a:ext uri="{FF2B5EF4-FFF2-40B4-BE49-F238E27FC236}">
                <a16:creationId xmlns:a16="http://schemas.microsoft.com/office/drawing/2014/main" id="{AC8C29BC-399B-F36E-9909-97544D7A17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41262" y="3042623"/>
            <a:ext cx="457200" cy="457200"/>
          </a:xfrm>
          <a:prstGeom prst="rect">
            <a:avLst/>
          </a:prstGeom>
        </p:spPr>
      </p:pic>
      <p:pic>
        <p:nvPicPr>
          <p:cNvPr id="2" name="Grafik 1">
            <a:extLst>
              <a:ext uri="{FF2B5EF4-FFF2-40B4-BE49-F238E27FC236}">
                <a16:creationId xmlns:a16="http://schemas.microsoft.com/office/drawing/2014/main" id="{A6C8406E-0747-51E7-6CD6-E6B6DFB8AD1C}"/>
              </a:ext>
            </a:extLst>
          </p:cNvPr>
          <p:cNvPicPr>
            <a:picLocks noChangeAspect="1"/>
          </p:cNvPicPr>
          <p:nvPr/>
        </p:nvPicPr>
        <p:blipFill>
          <a:blip r:embed="rId12"/>
          <a:stretch>
            <a:fillRect/>
          </a:stretch>
        </p:blipFill>
        <p:spPr>
          <a:xfrm>
            <a:off x="5416185" y="4370359"/>
            <a:ext cx="1359628" cy="1339335"/>
          </a:xfrm>
          <a:prstGeom prst="rect">
            <a:avLst/>
          </a:prstGeom>
        </p:spPr>
      </p:pic>
    </p:spTree>
    <p:extLst>
      <p:ext uri="{BB962C8B-B14F-4D97-AF65-F5344CB8AC3E}">
        <p14:creationId xmlns:p14="http://schemas.microsoft.com/office/powerpoint/2010/main" val="2537199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9D96F-F43E-CDCB-11C4-C16D1388A3C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C2DADE9D-878B-9827-8781-080F65F45273}"/>
              </a:ext>
            </a:extLst>
          </p:cNvPr>
          <p:cNvSpPr>
            <a:spLocks noGrp="1"/>
          </p:cNvSpPr>
          <p:nvPr>
            <p:ph type="title"/>
          </p:nvPr>
        </p:nvSpPr>
        <p:spPr/>
        <p:txBody>
          <a:bodyPr/>
          <a:lstStyle/>
          <a:p>
            <a:r>
              <a:rPr lang="de-DE" dirty="0" err="1"/>
              <a:t>Einlesepipeline</a:t>
            </a:r>
            <a:endParaRPr lang="de-DE" dirty="0"/>
          </a:p>
        </p:txBody>
      </p:sp>
      <p:pic>
        <p:nvPicPr>
          <p:cNvPr id="4" name="Grafik 3" descr="Ein Bild, das Screenshot, Schwarz, Text enthält.&#10;&#10;KI-generierte Inhalte können fehlerhaft sein.">
            <a:extLst>
              <a:ext uri="{FF2B5EF4-FFF2-40B4-BE49-F238E27FC236}">
                <a16:creationId xmlns:a16="http://schemas.microsoft.com/office/drawing/2014/main" id="{16E089DE-7534-1947-E4B6-4C9E8030FB75}"/>
              </a:ext>
            </a:extLst>
          </p:cNvPr>
          <p:cNvPicPr>
            <a:picLocks noChangeAspect="1"/>
          </p:cNvPicPr>
          <p:nvPr/>
        </p:nvPicPr>
        <p:blipFill>
          <a:blip r:embed="rId2"/>
          <a:stretch>
            <a:fillRect/>
          </a:stretch>
        </p:blipFill>
        <p:spPr>
          <a:xfrm>
            <a:off x="1059599" y="2038238"/>
            <a:ext cx="10072801" cy="3596940"/>
          </a:xfrm>
          <a:prstGeom prst="rect">
            <a:avLst/>
          </a:prstGeom>
        </p:spPr>
      </p:pic>
      <p:sp>
        <p:nvSpPr>
          <p:cNvPr id="6" name="Rechteck 5">
            <a:extLst>
              <a:ext uri="{FF2B5EF4-FFF2-40B4-BE49-F238E27FC236}">
                <a16:creationId xmlns:a16="http://schemas.microsoft.com/office/drawing/2014/main" id="{EA36F608-7C84-EE0D-C5AB-2A3A56A54199}"/>
              </a:ext>
            </a:extLst>
          </p:cNvPr>
          <p:cNvSpPr/>
          <p:nvPr/>
        </p:nvSpPr>
        <p:spPr>
          <a:xfrm>
            <a:off x="2701637" y="2244436"/>
            <a:ext cx="6123709" cy="2874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oliennummernplatzhalter 6">
            <a:extLst>
              <a:ext uri="{FF2B5EF4-FFF2-40B4-BE49-F238E27FC236}">
                <a16:creationId xmlns:a16="http://schemas.microsoft.com/office/drawing/2014/main" id="{53180E67-D8CE-60A6-0D37-088CC1A6E84D}"/>
              </a:ext>
            </a:extLst>
          </p:cNvPr>
          <p:cNvSpPr>
            <a:spLocks noGrp="1"/>
          </p:cNvSpPr>
          <p:nvPr>
            <p:ph type="sldNum" sz="quarter" idx="12"/>
          </p:nvPr>
        </p:nvSpPr>
        <p:spPr/>
        <p:txBody>
          <a:bodyPr/>
          <a:lstStyle/>
          <a:p>
            <a:r>
              <a:rPr lang="de-DE" dirty="0"/>
              <a:t>7</a:t>
            </a:r>
          </a:p>
        </p:txBody>
      </p:sp>
    </p:spTree>
    <p:extLst>
      <p:ext uri="{BB962C8B-B14F-4D97-AF65-F5344CB8AC3E}">
        <p14:creationId xmlns:p14="http://schemas.microsoft.com/office/powerpoint/2010/main" val="2252233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9325BB-266A-9324-EF24-9ECD2C0B1CC7}"/>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482BD9-2954-BA91-DBBE-5B4F6A94D839}"/>
              </a:ext>
            </a:extLst>
          </p:cNvPr>
          <p:cNvSpPr>
            <a:spLocks noGrp="1"/>
          </p:cNvSpPr>
          <p:nvPr>
            <p:ph type="title"/>
          </p:nvPr>
        </p:nvSpPr>
        <p:spPr/>
        <p:txBody>
          <a:bodyPr/>
          <a:lstStyle/>
          <a:p>
            <a:r>
              <a:rPr lang="de-DE" dirty="0" err="1"/>
              <a:t>Einlesepipeline</a:t>
            </a:r>
            <a:endParaRPr lang="de-DE" dirty="0"/>
          </a:p>
        </p:txBody>
      </p:sp>
      <p:pic>
        <p:nvPicPr>
          <p:cNvPr id="4" name="Grafik 3" descr="Ein Bild, das Screenshot, Schwarz, Text enthält.&#10;&#10;KI-generierte Inhalte können fehlerhaft sein.">
            <a:extLst>
              <a:ext uri="{FF2B5EF4-FFF2-40B4-BE49-F238E27FC236}">
                <a16:creationId xmlns:a16="http://schemas.microsoft.com/office/drawing/2014/main" id="{CE6C7431-81A5-DD8F-53DC-103FF52644F9}"/>
              </a:ext>
            </a:extLst>
          </p:cNvPr>
          <p:cNvPicPr>
            <a:picLocks noChangeAspect="1"/>
          </p:cNvPicPr>
          <p:nvPr/>
        </p:nvPicPr>
        <p:blipFill>
          <a:blip r:embed="rId2"/>
          <a:stretch>
            <a:fillRect/>
          </a:stretch>
        </p:blipFill>
        <p:spPr>
          <a:xfrm>
            <a:off x="1059599" y="2038238"/>
            <a:ext cx="10072801" cy="3596940"/>
          </a:xfrm>
          <a:prstGeom prst="rect">
            <a:avLst/>
          </a:prstGeom>
        </p:spPr>
      </p:pic>
      <p:sp>
        <p:nvSpPr>
          <p:cNvPr id="6" name="Rechteck 5">
            <a:extLst>
              <a:ext uri="{FF2B5EF4-FFF2-40B4-BE49-F238E27FC236}">
                <a16:creationId xmlns:a16="http://schemas.microsoft.com/office/drawing/2014/main" id="{27CD0861-576D-7582-3269-BB81CE092435}"/>
              </a:ext>
            </a:extLst>
          </p:cNvPr>
          <p:cNvSpPr/>
          <p:nvPr/>
        </p:nvSpPr>
        <p:spPr>
          <a:xfrm>
            <a:off x="5728855" y="2244436"/>
            <a:ext cx="3096491" cy="2874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Foliennummernplatzhalter 2">
            <a:extLst>
              <a:ext uri="{FF2B5EF4-FFF2-40B4-BE49-F238E27FC236}">
                <a16:creationId xmlns:a16="http://schemas.microsoft.com/office/drawing/2014/main" id="{10D53CB5-4C5E-FA3F-1C4C-622D95CCE32F}"/>
              </a:ext>
            </a:extLst>
          </p:cNvPr>
          <p:cNvSpPr>
            <a:spLocks noGrp="1"/>
          </p:cNvSpPr>
          <p:nvPr>
            <p:ph type="sldNum" sz="quarter" idx="12"/>
          </p:nvPr>
        </p:nvSpPr>
        <p:spPr/>
        <p:txBody>
          <a:bodyPr/>
          <a:lstStyle/>
          <a:p>
            <a:r>
              <a:rPr lang="de-DE" dirty="0"/>
              <a:t>7</a:t>
            </a:r>
          </a:p>
        </p:txBody>
      </p:sp>
    </p:spTree>
    <p:extLst>
      <p:ext uri="{BB962C8B-B14F-4D97-AF65-F5344CB8AC3E}">
        <p14:creationId xmlns:p14="http://schemas.microsoft.com/office/powerpoint/2010/main" val="124437103"/>
      </p:ext>
    </p:extLst>
  </p:cSld>
  <p:clrMapOvr>
    <a:masterClrMapping/>
  </p:clrMapOvr>
</p:sld>
</file>

<file path=ppt/theme/theme1.xml><?xml version="1.0" encoding="utf-8"?>
<a:theme xmlns:a="http://schemas.openxmlformats.org/drawingml/2006/main" name="Titel">
  <a:themeElements>
    <a:clrScheme name="CodeCampN - 2024">
      <a:dk1>
        <a:srgbClr val="333434"/>
      </a:dk1>
      <a:lt1>
        <a:srgbClr val="FFFFFF"/>
      </a:lt1>
      <a:dk2>
        <a:srgbClr val="004760"/>
      </a:dk2>
      <a:lt2>
        <a:srgbClr val="FFFFFF"/>
      </a:lt2>
      <a:accent1>
        <a:srgbClr val="3690A5"/>
      </a:accent1>
      <a:accent2>
        <a:srgbClr val="49B697"/>
      </a:accent2>
      <a:accent3>
        <a:srgbClr val="F7F7F7"/>
      </a:accent3>
      <a:accent4>
        <a:srgbClr val="CAE8E0"/>
      </a:accent4>
      <a:accent5>
        <a:srgbClr val="93C3CE"/>
      </a:accent5>
      <a:accent6>
        <a:srgbClr val="486973"/>
      </a:accent6>
      <a:hlink>
        <a:srgbClr val="49B697"/>
      </a:hlink>
      <a:folHlink>
        <a:srgbClr val="C9EEE3"/>
      </a:folHlink>
    </a:clrScheme>
    <a:fontScheme name="CodeCamp:N">
      <a:majorFont>
        <a:latin typeface="Space Grotesk"/>
        <a:ea typeface=""/>
        <a:cs typeface=""/>
      </a:majorFont>
      <a:minorFont>
        <a:latin typeface="Averta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CN_Master_2024" id="{8C8DFC89-3C3C-4B4A-807D-572C3B55698D}" vid="{95FBDF54-AD17-6E44-9440-7FDC92B61D17}"/>
    </a:ext>
  </a:extLst>
</a:theme>
</file>

<file path=ppt/theme/theme2.xml><?xml version="1.0" encoding="utf-8"?>
<a:theme xmlns:a="http://schemas.openxmlformats.org/drawingml/2006/main" name="Zwischentitel">
  <a:themeElements>
    <a:clrScheme name="CodeCampN - 2024">
      <a:dk1>
        <a:srgbClr val="333434"/>
      </a:dk1>
      <a:lt1>
        <a:srgbClr val="FFFFFF"/>
      </a:lt1>
      <a:dk2>
        <a:srgbClr val="004760"/>
      </a:dk2>
      <a:lt2>
        <a:srgbClr val="FFFFFF"/>
      </a:lt2>
      <a:accent1>
        <a:srgbClr val="3690A5"/>
      </a:accent1>
      <a:accent2>
        <a:srgbClr val="49B697"/>
      </a:accent2>
      <a:accent3>
        <a:srgbClr val="F7F7F7"/>
      </a:accent3>
      <a:accent4>
        <a:srgbClr val="CAE8E0"/>
      </a:accent4>
      <a:accent5>
        <a:srgbClr val="93C3CE"/>
      </a:accent5>
      <a:accent6>
        <a:srgbClr val="486973"/>
      </a:accent6>
      <a:hlink>
        <a:srgbClr val="49B697"/>
      </a:hlink>
      <a:folHlink>
        <a:srgbClr val="C9EEE3"/>
      </a:folHlink>
    </a:clrScheme>
    <a:fontScheme name="CodeCamp:N 24">
      <a:majorFont>
        <a:latin typeface="Space Grotesk SemiBold"/>
        <a:ea typeface=""/>
        <a:cs typeface=""/>
      </a:majorFont>
      <a:minorFont>
        <a:latin typeface="Averta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CN_Master_2024" id="{8C8DFC89-3C3C-4B4A-807D-572C3B55698D}" vid="{0C7A7095-0653-454A-9F16-9AABDCE0E5D8}"/>
    </a:ext>
  </a:extLst>
</a:theme>
</file>

<file path=ppt/theme/theme3.xml><?xml version="1.0" encoding="utf-8"?>
<a:theme xmlns:a="http://schemas.openxmlformats.org/drawingml/2006/main" name="Folien">
  <a:themeElements>
    <a:clrScheme name="CodeCampN - 2024">
      <a:dk1>
        <a:srgbClr val="333434"/>
      </a:dk1>
      <a:lt1>
        <a:srgbClr val="FFFFFF"/>
      </a:lt1>
      <a:dk2>
        <a:srgbClr val="004760"/>
      </a:dk2>
      <a:lt2>
        <a:srgbClr val="FFFFFF"/>
      </a:lt2>
      <a:accent1>
        <a:srgbClr val="3690A5"/>
      </a:accent1>
      <a:accent2>
        <a:srgbClr val="49B697"/>
      </a:accent2>
      <a:accent3>
        <a:srgbClr val="F7F7F7"/>
      </a:accent3>
      <a:accent4>
        <a:srgbClr val="CAE8E0"/>
      </a:accent4>
      <a:accent5>
        <a:srgbClr val="93C3CE"/>
      </a:accent5>
      <a:accent6>
        <a:srgbClr val="486973"/>
      </a:accent6>
      <a:hlink>
        <a:srgbClr val="49B697"/>
      </a:hlink>
      <a:folHlink>
        <a:srgbClr val="C9EEE3"/>
      </a:folHlink>
    </a:clrScheme>
    <a:fontScheme name="CodeCamp:N 24">
      <a:majorFont>
        <a:latin typeface="Space Grotesk SemiBold"/>
        <a:ea typeface=""/>
        <a:cs typeface=""/>
      </a:majorFont>
      <a:minorFont>
        <a:latin typeface="Averta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CN_Master_2024" id="{8C8DFC89-3C3C-4B4A-807D-572C3B55698D}" vid="{D6EF3468-799F-8445-9355-DDFE7D52D368}"/>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61AE5BE8121C2645975DAD657ED0E343" ma:contentTypeVersion="11" ma:contentTypeDescription="Ein neues Dokument erstellen." ma:contentTypeScope="" ma:versionID="9eef6d104e41d45e1ce218253f51daf0">
  <xsd:schema xmlns:xsd="http://www.w3.org/2001/XMLSchema" xmlns:xs="http://www.w3.org/2001/XMLSchema" xmlns:p="http://schemas.microsoft.com/office/2006/metadata/properties" xmlns:ns2="440bef5f-66bf-41cc-b8c2-23d0fc909ea8" xmlns:ns3="04e40d39-c4df-4e09-aec5-eacb063f605c" targetNamespace="http://schemas.microsoft.com/office/2006/metadata/properties" ma:root="true" ma:fieldsID="4a6aade8ba4fc78128d5a80e238150ec" ns2:_="" ns3:_="">
    <xsd:import namespace="440bef5f-66bf-41cc-b8c2-23d0fc909ea8"/>
    <xsd:import namespace="04e40d39-c4df-4e09-aec5-eacb063f605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0bef5f-66bf-41cc-b8c2-23d0fc909ea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e40d39-c4df-4e09-aec5-eacb063f605c" elementFormDefault="qualified">
    <xsd:import namespace="http://schemas.microsoft.com/office/2006/documentManagement/types"/>
    <xsd:import namespace="http://schemas.microsoft.com/office/infopath/2007/PartnerControls"/>
    <xsd:element name="SharedWithUsers" ma:index="15"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04e40d39-c4df-4e09-aec5-eacb063f605c">
      <UserInfo>
        <DisplayName>Lea Schoener</DisplayName>
        <AccountId>587</AccountId>
        <AccountType/>
      </UserInfo>
      <UserInfo>
        <DisplayName>Anna-Lena Raum</DisplayName>
        <AccountId>406</AccountId>
        <AccountType/>
      </UserInfo>
    </SharedWithUsers>
  </documentManagement>
</p:properties>
</file>

<file path=customXml/itemProps1.xml><?xml version="1.0" encoding="utf-8"?>
<ds:datastoreItem xmlns:ds="http://schemas.openxmlformats.org/officeDocument/2006/customXml" ds:itemID="{C6FFBB31-0FC5-4D61-8CF1-011EF39DBFFE}">
  <ds:schemaRefs>
    <ds:schemaRef ds:uri="http://schemas.microsoft.com/sharepoint/v3/contenttype/forms"/>
  </ds:schemaRefs>
</ds:datastoreItem>
</file>

<file path=customXml/itemProps2.xml><?xml version="1.0" encoding="utf-8"?>
<ds:datastoreItem xmlns:ds="http://schemas.openxmlformats.org/officeDocument/2006/customXml" ds:itemID="{E71B27A2-1492-402A-899D-EA294CE291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0bef5f-66bf-41cc-b8c2-23d0fc909ea8"/>
    <ds:schemaRef ds:uri="04e40d39-c4df-4e09-aec5-eacb063f60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9687B5C-2A3F-4BE2-9F01-166183B3FE32}">
  <ds:schemaRefs>
    <ds:schemaRef ds:uri="http://schemas.microsoft.com/office/2006/documentManagement/types"/>
    <ds:schemaRef ds:uri="http://schemas.microsoft.com/office/2006/metadata/properties"/>
    <ds:schemaRef ds:uri="http://www.w3.org/XML/1998/namespace"/>
    <ds:schemaRef ds:uri="http://purl.org/dc/terms/"/>
    <ds:schemaRef ds:uri="4fa1dd3d-e317-430c-84c3-662e37604350"/>
    <ds:schemaRef ds:uri="http://purl.org/dc/elements/1.1/"/>
    <ds:schemaRef ds:uri="http://schemas.microsoft.com/office/infopath/2007/PartnerControls"/>
    <ds:schemaRef ds:uri="http://schemas.openxmlformats.org/package/2006/metadata/core-properties"/>
    <ds:schemaRef ds:uri="df7fae09-38e7-4379-a564-8c041eec9d7f"/>
    <ds:schemaRef ds:uri="http://purl.org/dc/dcmitype/"/>
    <ds:schemaRef ds:uri="04e40d39-c4df-4e09-aec5-eacb063f605c"/>
  </ds:schemaRefs>
</ds:datastoreItem>
</file>

<file path=docProps/app.xml><?xml version="1.0" encoding="utf-8"?>
<Properties xmlns="http://schemas.openxmlformats.org/officeDocument/2006/extended-properties" xmlns:vt="http://schemas.openxmlformats.org/officeDocument/2006/docPropsVTypes">
  <Template>Titel</Template>
  <TotalTime>0</TotalTime>
  <Words>2693</Words>
  <Application>Microsoft Macintosh PowerPoint</Application>
  <PresentationFormat>Breitbild</PresentationFormat>
  <Paragraphs>680</Paragraphs>
  <Slides>77</Slides>
  <Notes>35</Notes>
  <HiddenSlides>0</HiddenSlides>
  <MMClips>0</MMClips>
  <ScaleCrop>false</ScaleCrop>
  <HeadingPairs>
    <vt:vector size="6" baseType="variant">
      <vt:variant>
        <vt:lpstr>Verwendete Schriftarten</vt:lpstr>
      </vt:variant>
      <vt:variant>
        <vt:i4>7</vt:i4>
      </vt:variant>
      <vt:variant>
        <vt:lpstr>Design</vt:lpstr>
      </vt:variant>
      <vt:variant>
        <vt:i4>3</vt:i4>
      </vt:variant>
      <vt:variant>
        <vt:lpstr>Folientitel</vt:lpstr>
      </vt:variant>
      <vt:variant>
        <vt:i4>77</vt:i4>
      </vt:variant>
    </vt:vector>
  </HeadingPairs>
  <TitlesOfParts>
    <vt:vector size="87" baseType="lpstr">
      <vt:lpstr>Averta Light</vt:lpstr>
      <vt:lpstr>Aptos</vt:lpstr>
      <vt:lpstr>Arial</vt:lpstr>
      <vt:lpstr>Helvetica</vt:lpstr>
      <vt:lpstr>Averta Regular</vt:lpstr>
      <vt:lpstr>Space Grotesk</vt:lpstr>
      <vt:lpstr>Trebuchet MS</vt:lpstr>
      <vt:lpstr>Titel</vt:lpstr>
      <vt:lpstr>Zwischentitel</vt:lpstr>
      <vt:lpstr>Folien</vt:lpstr>
      <vt:lpstr>RAG Chatbots</vt:lpstr>
      <vt:lpstr>Vorstellung</vt:lpstr>
      <vt:lpstr>Agenda</vt:lpstr>
      <vt:lpstr>Was sind RAG-Anwendungen?</vt:lpstr>
      <vt:lpstr>Was sind RAG-Anwendungen?</vt:lpstr>
      <vt:lpstr>Struktur einer RAG-Anwendung</vt:lpstr>
      <vt:lpstr>Einlesepipeline</vt:lpstr>
      <vt:lpstr>Einlesepipeline</vt:lpstr>
      <vt:lpstr>Einlesepipeline</vt:lpstr>
      <vt:lpstr>Einlesepipeline</vt:lpstr>
      <vt:lpstr>Word Embeddings</vt:lpstr>
      <vt:lpstr>Word Embeddings</vt:lpstr>
      <vt:lpstr>Embeddings</vt:lpstr>
      <vt:lpstr>Embeddings</vt:lpstr>
      <vt:lpstr>Retrieval</vt:lpstr>
      <vt:lpstr>Retrieval</vt:lpstr>
      <vt:lpstr>Vector Datenbanken</vt:lpstr>
      <vt:lpstr>Vector Datenbanken</vt:lpstr>
      <vt:lpstr>Struktur einer RAG-Anwendung</vt:lpstr>
      <vt:lpstr>Embeddings vs. Reranker</vt:lpstr>
      <vt:lpstr>Embeddings vs. Reranker</vt:lpstr>
      <vt:lpstr>Warum braucht man einen Reranker?</vt:lpstr>
      <vt:lpstr>Warum braucht man einen Reranker?</vt:lpstr>
      <vt:lpstr>LLM selber betreiben vs. Cloud API </vt:lpstr>
      <vt:lpstr>LLM selber betreiben vs. Cloud API </vt:lpstr>
      <vt:lpstr>LLM selber betreiben vs. Cloud API </vt:lpstr>
      <vt:lpstr>LLM selber betreiben vs. Cloud API </vt:lpstr>
      <vt:lpstr>LLM selber betreiben vs. Cloud API </vt:lpstr>
      <vt:lpstr>LLM selber betreiben vs. Cloud API </vt:lpstr>
      <vt:lpstr>LLM selber betreiben vs. Cloud API </vt:lpstr>
      <vt:lpstr>LLM selber betreiben vs. Cloud API </vt:lpstr>
      <vt:lpstr>Wie evaluiere ich eine RAG-Anwendung?</vt:lpstr>
      <vt:lpstr>Wie evaluiere ich eine RAG-Anwendung?</vt:lpstr>
      <vt:lpstr>Simple Evaluierung einer RAG-Anwendung</vt:lpstr>
      <vt:lpstr>Simple Evaluierung einer RAG-Anwendung</vt:lpstr>
      <vt:lpstr>Simple Evaluierung einer RAG-Anwendung</vt:lpstr>
      <vt:lpstr>Struktur einer RAG-Anwendung</vt:lpstr>
      <vt:lpstr>Testdaten für eine RAG-Anwendung</vt:lpstr>
      <vt:lpstr>Testdaten für eine RAG-Anwendung</vt:lpstr>
      <vt:lpstr>Vorverarbeitung der Antworten</vt:lpstr>
      <vt:lpstr>Context Metriken</vt:lpstr>
      <vt:lpstr>Context Metriken</vt:lpstr>
      <vt:lpstr>Beispiel: Berechnung Context Metriken</vt:lpstr>
      <vt:lpstr>Beispiel: Berechnung Context Metriken</vt:lpstr>
      <vt:lpstr>Beispiel: Berechnung Context Metriken</vt:lpstr>
      <vt:lpstr>Beispiel: Berechnung Context Metriken</vt:lpstr>
      <vt:lpstr>Beispiel: Berechnung Context Metriken</vt:lpstr>
      <vt:lpstr>Beispiel: Berechnung Context Metriken</vt:lpstr>
      <vt:lpstr>Definition Antwort Metriken</vt:lpstr>
      <vt:lpstr>Definition Antwort Metriken</vt:lpstr>
      <vt:lpstr>Darstellung von TP, FP und FN</vt:lpstr>
      <vt:lpstr>Darstellung von Answer Precision und Recall</vt:lpstr>
      <vt:lpstr>Darstellung von Answer Precision und Recall</vt:lpstr>
      <vt:lpstr>Beispiel: Berechnung Answer Metriken</vt:lpstr>
      <vt:lpstr>Beispiel: Berechnung Answer Metriken</vt:lpstr>
      <vt:lpstr>Beispiel: Berechnung Answer Metriken</vt:lpstr>
      <vt:lpstr>Beispiel: Berechnung Answer Metriken</vt:lpstr>
      <vt:lpstr>Beispiel: Berechnung Answer Metriken</vt:lpstr>
      <vt:lpstr>Beispiel: Berechnung Answer Metriken</vt:lpstr>
      <vt:lpstr>Beispiel: Berechnung Answer Metriken</vt:lpstr>
      <vt:lpstr>Beispiel: Berechnung Answer Metriken</vt:lpstr>
      <vt:lpstr>Beispiel: Berechnung Answer Metriken</vt:lpstr>
      <vt:lpstr>Beispiel: Berechnung Answer Metriken</vt:lpstr>
      <vt:lpstr>Beispiel: Berechnung Answer Metriken</vt:lpstr>
      <vt:lpstr>RAG-Anwendung vs. Agent</vt:lpstr>
      <vt:lpstr>RAG-Anwendung vs. Agent</vt:lpstr>
      <vt:lpstr>RAG-Anwendung vs. Agent</vt:lpstr>
      <vt:lpstr>Agenten</vt:lpstr>
      <vt:lpstr>Agenten</vt:lpstr>
      <vt:lpstr>Agenten</vt:lpstr>
      <vt:lpstr>Agenten</vt:lpstr>
      <vt:lpstr>Agent Systeme</vt:lpstr>
      <vt:lpstr>Agent Systeme</vt:lpstr>
      <vt:lpstr>Agent Systeme</vt:lpstr>
      <vt:lpstr>Agent Systeme</vt:lpstr>
      <vt:lpstr>Agent Systeme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Patrick Sabau</dc:creator>
  <cp:lastModifiedBy>Patrick Sabau</cp:lastModifiedBy>
  <cp:revision>5</cp:revision>
  <dcterms:created xsi:type="dcterms:W3CDTF">2025-05-16T06:37:07Z</dcterms:created>
  <dcterms:modified xsi:type="dcterms:W3CDTF">2025-05-22T15:25:58Z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0x01010061AE5BE8121C2645975DAD657ED0E343</vt:lpwstr>
  </property>
  <property fmtid="{D5CDD505-2E9C-101B-9397-08002B2CF9AE}" pid="3" name="MediaServiceImageTags">
    <vt:lpwstr/>
  </property>
</Properties>
</file>